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78" r:id="rId2"/>
  </p:sldMasterIdLst>
  <p:notesMasterIdLst>
    <p:notesMasterId r:id="rId32"/>
  </p:notesMasterIdLst>
  <p:sldIdLst>
    <p:sldId id="256" r:id="rId3"/>
    <p:sldId id="257" r:id="rId4"/>
    <p:sldId id="258" r:id="rId5"/>
    <p:sldId id="297" r:id="rId6"/>
    <p:sldId id="292" r:id="rId7"/>
    <p:sldId id="294" r:id="rId8"/>
    <p:sldId id="295" r:id="rId9"/>
    <p:sldId id="259" r:id="rId10"/>
    <p:sldId id="260" r:id="rId11"/>
    <p:sldId id="293" r:id="rId12"/>
    <p:sldId id="261" r:id="rId13"/>
    <p:sldId id="300" r:id="rId14"/>
    <p:sldId id="301" r:id="rId15"/>
    <p:sldId id="313" r:id="rId16"/>
    <p:sldId id="314" r:id="rId17"/>
    <p:sldId id="288" r:id="rId18"/>
    <p:sldId id="316" r:id="rId19"/>
    <p:sldId id="290" r:id="rId20"/>
    <p:sldId id="312" r:id="rId21"/>
    <p:sldId id="291" r:id="rId22"/>
    <p:sldId id="298" r:id="rId23"/>
    <p:sldId id="303" r:id="rId24"/>
    <p:sldId id="315" r:id="rId25"/>
    <p:sldId id="302" r:id="rId26"/>
    <p:sldId id="308" r:id="rId27"/>
    <p:sldId id="309" r:id="rId28"/>
    <p:sldId id="262" r:id="rId29"/>
    <p:sldId id="296" r:id="rId30"/>
    <p:sldId id="264"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avid Gayman" initials="DG" lastIdx="1" clrIdx="0">
    <p:extLst>
      <p:ext uri="{19B8F6BF-5375-455C-9EA6-DF929625EA0E}">
        <p15:presenceInfo xmlns:p15="http://schemas.microsoft.com/office/powerpoint/2012/main" userId="e75fb45a35dc574b"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108" autoAdjust="0"/>
    <p:restoredTop sz="87010" autoAdjust="0"/>
  </p:normalViewPr>
  <p:slideViewPr>
    <p:cSldViewPr snapToGrid="0" snapToObjects="1">
      <p:cViewPr varScale="1">
        <p:scale>
          <a:sx n="78" d="100"/>
          <a:sy n="78" d="100"/>
        </p:scale>
        <p:origin x="1194"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commentAuthors" Target="commentAuthor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780E27B-69F6-4A4B-94BF-FF28377D8246}" type="datetimeFigureOut">
              <a:rPr lang="en-US" smtClean="0"/>
              <a:t>11/17/2020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E5C02F-39CA-4A06-86C5-959B74F437A4}" type="slidenum">
              <a:rPr lang="en-US" smtClean="0"/>
              <a:t>‹#›</a:t>
            </a:fld>
            <a:endParaRPr lang="en-US"/>
          </a:p>
        </p:txBody>
      </p:sp>
    </p:spTree>
    <p:extLst>
      <p:ext uri="{BB962C8B-B14F-4D97-AF65-F5344CB8AC3E}">
        <p14:creationId xmlns:p14="http://schemas.microsoft.com/office/powerpoint/2010/main" val="17227425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www.nbpts.org/"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Font typeface="Arial" panose="020B0604020202020204" pitchFamily="34" charset="0"/>
              <a:buNone/>
            </a:pPr>
            <a:r>
              <a:rPr lang="en-US" dirty="0">
                <a:latin typeface="Calibri" panose="020F0502020204030204" pitchFamily="34" charset="0"/>
                <a:cs typeface="Calibri" panose="020F0502020204030204" pitchFamily="34" charset="0"/>
              </a:rPr>
              <a:t>MILAD</a:t>
            </a:r>
          </a:p>
          <a:p>
            <a:pPr marL="171450" lvl="0" indent="-171450" algn="l" rtl="0">
              <a:spcBef>
                <a:spcPts val="0"/>
              </a:spcBef>
              <a:spcAft>
                <a:spcPts val="0"/>
              </a:spcAft>
              <a:buFont typeface="Arial" panose="020B0604020202020204" pitchFamily="34" charset="0"/>
              <a:buChar char="•"/>
            </a:pPr>
            <a:r>
              <a:rPr lang="en-US" dirty="0">
                <a:latin typeface="Calibri" panose="020F0502020204030204" pitchFamily="34" charset="0"/>
                <a:cs typeface="Calibri" panose="020F0502020204030204" pitchFamily="34" charset="0"/>
              </a:rPr>
              <a:t>-Group 1 presentation( read names of Team Members)</a:t>
            </a:r>
          </a:p>
          <a:p>
            <a:pPr marL="171450" lvl="0" indent="-171450" algn="l" rtl="0">
              <a:spcBef>
                <a:spcPts val="0"/>
              </a:spcBef>
              <a:spcAft>
                <a:spcPts val="0"/>
              </a:spcAft>
              <a:buFont typeface="Arial" panose="020B0604020202020204" pitchFamily="34" charset="0"/>
              <a:buChar char="•"/>
            </a:pPr>
            <a:r>
              <a:rPr lang="en-US" dirty="0">
                <a:latin typeface="Calibri" panose="020F0502020204030204" pitchFamily="34" charset="0"/>
                <a:cs typeface="Calibri" panose="020F0502020204030204" pitchFamily="34" charset="0"/>
              </a:rPr>
              <a:t>-Homework Title-ATLAS, named after the company   source of data</a:t>
            </a:r>
          </a:p>
          <a:p>
            <a:pPr marL="171450" lvl="0" indent="-171450" algn="l" rtl="0">
              <a:spcBef>
                <a:spcPts val="0"/>
              </a:spcBef>
              <a:spcAft>
                <a:spcPts val="0"/>
              </a:spcAft>
              <a:buFont typeface="Arial" panose="020B0604020202020204" pitchFamily="34" charset="0"/>
              <a:buChar char="•"/>
            </a:pPr>
            <a:r>
              <a:rPr lang="en-US" dirty="0">
                <a:latin typeface="Calibri" panose="020F0502020204030204" pitchFamily="34" charset="0"/>
                <a:cs typeface="Calibri" panose="020F0502020204030204" pitchFamily="34" charset="0"/>
              </a:rPr>
              <a:t>-Slide template- obtained from the GWU website</a:t>
            </a:r>
          </a:p>
          <a:p>
            <a:endParaRPr lang="en-US" dirty="0"/>
          </a:p>
        </p:txBody>
      </p:sp>
      <p:sp>
        <p:nvSpPr>
          <p:cNvPr id="4" name="Slide Number Placeholder 3"/>
          <p:cNvSpPr>
            <a:spLocks noGrp="1"/>
          </p:cNvSpPr>
          <p:nvPr>
            <p:ph type="sldNum" sz="quarter" idx="5"/>
          </p:nvPr>
        </p:nvSpPr>
        <p:spPr/>
        <p:txBody>
          <a:bodyPr/>
          <a:lstStyle/>
          <a:p>
            <a:fld id="{21E5C02F-39CA-4A06-86C5-959B74F437A4}" type="slidenum">
              <a:rPr lang="en-US" smtClean="0"/>
              <a:t>1</a:t>
            </a:fld>
            <a:endParaRPr lang="en-US"/>
          </a:p>
        </p:txBody>
      </p:sp>
    </p:spTree>
    <p:extLst>
      <p:ext uri="{BB962C8B-B14F-4D97-AF65-F5344CB8AC3E}">
        <p14:creationId xmlns:p14="http://schemas.microsoft.com/office/powerpoint/2010/main" val="22319058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DAVID</a:t>
            </a:r>
          </a:p>
        </p:txBody>
      </p:sp>
      <p:sp>
        <p:nvSpPr>
          <p:cNvPr id="4" name="Slide Number Placeholder 3"/>
          <p:cNvSpPr>
            <a:spLocks noGrp="1"/>
          </p:cNvSpPr>
          <p:nvPr>
            <p:ph type="sldNum" sz="quarter" idx="5"/>
          </p:nvPr>
        </p:nvSpPr>
        <p:spPr/>
        <p:txBody>
          <a:bodyPr/>
          <a:lstStyle/>
          <a:p>
            <a:fld id="{21E5C02F-39CA-4A06-86C5-959B74F437A4}" type="slidenum">
              <a:rPr lang="en-US" smtClean="0"/>
              <a:t>10</a:t>
            </a:fld>
            <a:endParaRPr lang="en-US"/>
          </a:p>
        </p:txBody>
      </p:sp>
    </p:spTree>
    <p:extLst>
      <p:ext uri="{BB962C8B-B14F-4D97-AF65-F5344CB8AC3E}">
        <p14:creationId xmlns:p14="http://schemas.microsoft.com/office/powerpoint/2010/main" val="26281921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JONATHAN</a:t>
            </a:r>
          </a:p>
        </p:txBody>
      </p:sp>
      <p:sp>
        <p:nvSpPr>
          <p:cNvPr id="4" name="Slide Number Placeholder 3"/>
          <p:cNvSpPr>
            <a:spLocks noGrp="1"/>
          </p:cNvSpPr>
          <p:nvPr>
            <p:ph type="sldNum" sz="quarter" idx="5"/>
          </p:nvPr>
        </p:nvSpPr>
        <p:spPr/>
        <p:txBody>
          <a:bodyPr/>
          <a:lstStyle/>
          <a:p>
            <a:fld id="{21E5C02F-39CA-4A06-86C5-959B74F437A4}" type="slidenum">
              <a:rPr lang="en-US" smtClean="0"/>
              <a:t>11</a:t>
            </a:fld>
            <a:endParaRPr lang="en-US"/>
          </a:p>
        </p:txBody>
      </p:sp>
    </p:spTree>
    <p:extLst>
      <p:ext uri="{BB962C8B-B14F-4D97-AF65-F5344CB8AC3E}">
        <p14:creationId xmlns:p14="http://schemas.microsoft.com/office/powerpoint/2010/main" val="12418388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US" dirty="0"/>
              <a:t>JONATHAN</a:t>
            </a:r>
          </a:p>
          <a:p>
            <a:pPr marL="0" lvl="0" indent="0" algn="l" rtl="0">
              <a:spcBef>
                <a:spcPts val="0"/>
              </a:spcBef>
              <a:spcAft>
                <a:spcPts val="0"/>
              </a:spcAft>
              <a:buNone/>
            </a:pPr>
            <a:r>
              <a:rPr lang="en-US" dirty="0"/>
              <a:t>-</a:t>
            </a:r>
            <a:r>
              <a:rPr lang="en-US" dirty="0" err="1"/>
              <a:t>Covid</a:t>
            </a:r>
            <a:r>
              <a:rPr lang="en-US" dirty="0"/>
              <a:t> has led to significant uptick in the number of individuals interested in this subscription service.</a:t>
            </a:r>
          </a:p>
          <a:p>
            <a:pPr marL="0" lvl="0" indent="0" algn="l" rtl="0">
              <a:spcBef>
                <a:spcPts val="0"/>
              </a:spcBef>
              <a:spcAft>
                <a:spcPts val="0"/>
              </a:spcAft>
              <a:buNone/>
            </a:pPr>
            <a:r>
              <a:rPr lang="en-US" dirty="0"/>
              <a:t>- We also see a decrease in sales from 2017 - 2018</a:t>
            </a:r>
          </a:p>
          <a:p>
            <a:pPr marL="0" lvl="0" indent="0" algn="l" rtl="0">
              <a:spcBef>
                <a:spcPts val="0"/>
              </a:spcBef>
              <a:spcAft>
                <a:spcPts val="0"/>
              </a:spcAft>
              <a:buNone/>
            </a:pPr>
            <a:r>
              <a:rPr lang="en-US" dirty="0"/>
              <a:t>-Explain plot used here</a:t>
            </a:r>
          </a:p>
          <a:p>
            <a:pPr marL="0" lvl="0" indent="0" algn="l" rtl="0">
              <a:spcBef>
                <a:spcPts val="0"/>
              </a:spcBef>
              <a:spcAft>
                <a:spcPts val="0"/>
              </a:spcAft>
              <a:buNone/>
            </a:pPr>
            <a:r>
              <a:rPr lang="en-US" dirty="0"/>
              <a:t>-Again same scenario subscription sales highest in 2020 in the 5 year period</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-Explain code used to plot these two block charts</a:t>
            </a:r>
          </a:p>
          <a:p>
            <a:pPr marL="0" lvl="0" indent="0" algn="l" rtl="0">
              <a:spcBef>
                <a:spcPts val="0"/>
              </a:spcBef>
              <a:spcAft>
                <a:spcPts val="0"/>
              </a:spcAft>
              <a:buNone/>
            </a:pPr>
            <a:r>
              <a:rPr lang="en-US" dirty="0"/>
              <a:t>- Identify what the objective of the plot is-period &amp; invoice</a:t>
            </a:r>
          </a:p>
          <a:p>
            <a:pPr marL="0" lvl="0" indent="0" algn="l" rtl="0">
              <a:spcBef>
                <a:spcPts val="0"/>
              </a:spcBef>
              <a:spcAft>
                <a:spcPts val="0"/>
              </a:spcAft>
              <a:buNone/>
            </a:pPr>
            <a:r>
              <a:rPr lang="en-US" dirty="0"/>
              <a:t>- conclusion?</a:t>
            </a:r>
          </a:p>
          <a:p>
            <a:pPr marL="0" lvl="0" indent="0" algn="l" rtl="0">
              <a:spcBef>
                <a:spcPts val="0"/>
              </a:spcBef>
              <a:spcAft>
                <a:spcPts val="0"/>
              </a:spcAft>
              <a:buNone/>
            </a:pPr>
            <a:r>
              <a:rPr lang="en-US" dirty="0"/>
              <a:t>a	year 2020 showed highest returns/subscription sales- any correlation with the pandemic-more on this in the key recommendation slide</a:t>
            </a:r>
          </a:p>
          <a:p>
            <a:pPr marL="0" lvl="0" indent="0" algn="l" rtl="0">
              <a:spcBef>
                <a:spcPts val="0"/>
              </a:spcBef>
              <a:spcAft>
                <a:spcPts val="0"/>
              </a:spcAft>
              <a:buNone/>
            </a:pPr>
            <a:r>
              <a:rPr lang="en-US" dirty="0"/>
              <a:t>b	subscription highest average is in the month of August-any correlation with school/college calendar?</a:t>
            </a:r>
          </a:p>
          <a:p>
            <a:endParaRPr lang="en-US" dirty="0"/>
          </a:p>
          <a:p>
            <a:pPr marL="0" lvl="0" indent="0" algn="l" rtl="0">
              <a:spcBef>
                <a:spcPts val="0"/>
              </a:spcBef>
              <a:spcAft>
                <a:spcPts val="0"/>
              </a:spcAft>
              <a:buNone/>
            </a:pPr>
            <a:endParaRPr lang="en-US" dirty="0"/>
          </a:p>
        </p:txBody>
      </p:sp>
      <p:sp>
        <p:nvSpPr>
          <p:cNvPr id="4" name="Slide Number Placeholder 3"/>
          <p:cNvSpPr>
            <a:spLocks noGrp="1"/>
          </p:cNvSpPr>
          <p:nvPr>
            <p:ph type="sldNum" sz="quarter" idx="5"/>
          </p:nvPr>
        </p:nvSpPr>
        <p:spPr/>
        <p:txBody>
          <a:bodyPr/>
          <a:lstStyle/>
          <a:p>
            <a:fld id="{21E5C02F-39CA-4A06-86C5-959B74F437A4}" type="slidenum">
              <a:rPr lang="en-US" smtClean="0"/>
              <a:t>12</a:t>
            </a:fld>
            <a:endParaRPr lang="en-US"/>
          </a:p>
        </p:txBody>
      </p:sp>
    </p:spTree>
    <p:extLst>
      <p:ext uri="{BB962C8B-B14F-4D97-AF65-F5344CB8AC3E}">
        <p14:creationId xmlns:p14="http://schemas.microsoft.com/office/powerpoint/2010/main" val="13039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JONATHAN</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-Explain plot used here</a:t>
            </a:r>
          </a:p>
          <a:p>
            <a:pPr marL="0" lvl="0" indent="0" algn="l" rtl="0">
              <a:spcBef>
                <a:spcPts val="0"/>
              </a:spcBef>
              <a:spcAft>
                <a:spcPts val="0"/>
              </a:spcAft>
              <a:buNone/>
            </a:pPr>
            <a:r>
              <a:rPr lang="en-US" dirty="0"/>
              <a:t>-Again same scenario subscription sales highest in 2020 in the 5 year period</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-Explain code used to plot these two block charts</a:t>
            </a:r>
          </a:p>
          <a:p>
            <a:pPr marL="0" lvl="0" indent="0" algn="l" rtl="0">
              <a:spcBef>
                <a:spcPts val="0"/>
              </a:spcBef>
              <a:spcAft>
                <a:spcPts val="0"/>
              </a:spcAft>
              <a:buNone/>
            </a:pPr>
            <a:r>
              <a:rPr lang="en-US" dirty="0"/>
              <a:t>- Identify what the objective of the plot is-period &amp; invoice</a:t>
            </a:r>
          </a:p>
          <a:p>
            <a:pPr marL="0" lvl="0" indent="0" algn="l" rtl="0">
              <a:spcBef>
                <a:spcPts val="0"/>
              </a:spcBef>
              <a:spcAft>
                <a:spcPts val="0"/>
              </a:spcAft>
              <a:buNone/>
            </a:pPr>
            <a:r>
              <a:rPr lang="en-US" dirty="0"/>
              <a:t>- conclusion?</a:t>
            </a:r>
          </a:p>
          <a:p>
            <a:pPr marL="0" lvl="0" indent="0" algn="l" rtl="0">
              <a:spcBef>
                <a:spcPts val="0"/>
              </a:spcBef>
              <a:spcAft>
                <a:spcPts val="0"/>
              </a:spcAft>
              <a:buNone/>
            </a:pPr>
            <a:r>
              <a:rPr lang="en-US" dirty="0"/>
              <a:t>a	year 2020 showed highest returns/subscription sales- any correlation with the pandemic-more on this in the key recommendation slide</a:t>
            </a:r>
          </a:p>
          <a:p>
            <a:pPr marL="0" lvl="0" indent="0" algn="l" rtl="0">
              <a:spcBef>
                <a:spcPts val="0"/>
              </a:spcBef>
              <a:spcAft>
                <a:spcPts val="0"/>
              </a:spcAft>
              <a:buNone/>
            </a:pPr>
            <a:r>
              <a:rPr lang="en-US" dirty="0"/>
              <a:t>b	subscription highest average is in the month of August-any correlation with school/college calendar?</a:t>
            </a:r>
          </a:p>
          <a:p>
            <a:endParaRPr lang="en-US" dirty="0"/>
          </a:p>
          <a:p>
            <a:pPr marL="0" lvl="0" indent="0" algn="l" rtl="0">
              <a:spcBef>
                <a:spcPts val="0"/>
              </a:spcBef>
              <a:spcAft>
                <a:spcPts val="0"/>
              </a:spcAft>
              <a:buNone/>
            </a:pPr>
            <a:endParaRPr lang="en-US" dirty="0"/>
          </a:p>
        </p:txBody>
      </p:sp>
      <p:sp>
        <p:nvSpPr>
          <p:cNvPr id="4" name="Slide Number Placeholder 3"/>
          <p:cNvSpPr>
            <a:spLocks noGrp="1"/>
          </p:cNvSpPr>
          <p:nvPr>
            <p:ph type="sldNum" sz="quarter" idx="5"/>
          </p:nvPr>
        </p:nvSpPr>
        <p:spPr/>
        <p:txBody>
          <a:bodyPr/>
          <a:lstStyle/>
          <a:p>
            <a:fld id="{21E5C02F-39CA-4A06-86C5-959B74F437A4}" type="slidenum">
              <a:rPr lang="en-US" smtClean="0"/>
              <a:t>13</a:t>
            </a:fld>
            <a:endParaRPr lang="en-US"/>
          </a:p>
        </p:txBody>
      </p:sp>
    </p:spTree>
    <p:extLst>
      <p:ext uri="{BB962C8B-B14F-4D97-AF65-F5344CB8AC3E}">
        <p14:creationId xmlns:p14="http://schemas.microsoft.com/office/powerpoint/2010/main" val="14168134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JONATHAN</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-Explain plot used here</a:t>
            </a:r>
          </a:p>
          <a:p>
            <a:pPr marL="0" lvl="0" indent="0" algn="l" rtl="0">
              <a:spcBef>
                <a:spcPts val="0"/>
              </a:spcBef>
              <a:spcAft>
                <a:spcPts val="0"/>
              </a:spcAft>
              <a:buNone/>
            </a:pPr>
            <a:r>
              <a:rPr lang="en-US" dirty="0"/>
              <a:t>-Again same scenario subscription sales highest in 2020 in the 5 year period</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-Explain code used to plot these two block charts</a:t>
            </a:r>
          </a:p>
          <a:p>
            <a:pPr marL="0" lvl="0" indent="0" algn="l" rtl="0">
              <a:spcBef>
                <a:spcPts val="0"/>
              </a:spcBef>
              <a:spcAft>
                <a:spcPts val="0"/>
              </a:spcAft>
              <a:buNone/>
            </a:pPr>
            <a:r>
              <a:rPr lang="en-US" dirty="0"/>
              <a:t>- Identify what the objective of the plot is-period &amp; invoice</a:t>
            </a:r>
          </a:p>
          <a:p>
            <a:pPr marL="0" lvl="0" indent="0" algn="l" rtl="0">
              <a:spcBef>
                <a:spcPts val="0"/>
              </a:spcBef>
              <a:spcAft>
                <a:spcPts val="0"/>
              </a:spcAft>
              <a:buNone/>
            </a:pPr>
            <a:r>
              <a:rPr lang="en-US" dirty="0"/>
              <a:t>- conclusion?</a:t>
            </a:r>
          </a:p>
          <a:p>
            <a:pPr marL="0" lvl="0" indent="0" algn="l" rtl="0">
              <a:spcBef>
                <a:spcPts val="0"/>
              </a:spcBef>
              <a:spcAft>
                <a:spcPts val="0"/>
              </a:spcAft>
              <a:buNone/>
            </a:pPr>
            <a:r>
              <a:rPr lang="en-US" dirty="0"/>
              <a:t>a	year 2020 showed highest returns/subscription sales- any correlation with the pandemic-more on this in the key recommendation slide</a:t>
            </a:r>
          </a:p>
          <a:p>
            <a:pPr marL="0" lvl="0" indent="0" algn="l" rtl="0">
              <a:spcBef>
                <a:spcPts val="0"/>
              </a:spcBef>
              <a:spcAft>
                <a:spcPts val="0"/>
              </a:spcAft>
              <a:buNone/>
            </a:pPr>
            <a:r>
              <a:rPr lang="en-US" dirty="0"/>
              <a:t>b	subscription highest average is in the month of August-any correlation with school/college calendar?</a:t>
            </a:r>
          </a:p>
          <a:p>
            <a:endParaRPr lang="en-US" dirty="0"/>
          </a:p>
          <a:p>
            <a:pPr marL="0" lvl="0" indent="0" algn="l" rtl="0">
              <a:spcBef>
                <a:spcPts val="0"/>
              </a:spcBef>
              <a:spcAft>
                <a:spcPts val="0"/>
              </a:spcAft>
              <a:buNone/>
            </a:pPr>
            <a:endParaRPr lang="en-US" dirty="0"/>
          </a:p>
        </p:txBody>
      </p:sp>
      <p:sp>
        <p:nvSpPr>
          <p:cNvPr id="4" name="Slide Number Placeholder 3"/>
          <p:cNvSpPr>
            <a:spLocks noGrp="1"/>
          </p:cNvSpPr>
          <p:nvPr>
            <p:ph type="sldNum" sz="quarter" idx="5"/>
          </p:nvPr>
        </p:nvSpPr>
        <p:spPr/>
        <p:txBody>
          <a:bodyPr/>
          <a:lstStyle/>
          <a:p>
            <a:fld id="{21E5C02F-39CA-4A06-86C5-959B74F437A4}" type="slidenum">
              <a:rPr lang="en-US" smtClean="0"/>
              <a:t>14</a:t>
            </a:fld>
            <a:endParaRPr lang="en-US"/>
          </a:p>
        </p:txBody>
      </p:sp>
    </p:spTree>
    <p:extLst>
      <p:ext uri="{BB962C8B-B14F-4D97-AF65-F5344CB8AC3E}">
        <p14:creationId xmlns:p14="http://schemas.microsoft.com/office/powerpoint/2010/main" val="34445513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JONATHAN</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-Explain plot used here</a:t>
            </a:r>
          </a:p>
          <a:p>
            <a:pPr marL="0" lvl="0" indent="0" algn="l" rtl="0">
              <a:spcBef>
                <a:spcPts val="0"/>
              </a:spcBef>
              <a:spcAft>
                <a:spcPts val="0"/>
              </a:spcAft>
              <a:buNone/>
            </a:pPr>
            <a:r>
              <a:rPr lang="en-US" dirty="0"/>
              <a:t>-Again same scenario subscription sales highest in 2020 in the 5 year period</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-Explain code used to plot these two block charts</a:t>
            </a:r>
          </a:p>
          <a:p>
            <a:pPr marL="0" lvl="0" indent="0" algn="l" rtl="0">
              <a:spcBef>
                <a:spcPts val="0"/>
              </a:spcBef>
              <a:spcAft>
                <a:spcPts val="0"/>
              </a:spcAft>
              <a:buNone/>
            </a:pPr>
            <a:r>
              <a:rPr lang="en-US" dirty="0"/>
              <a:t>- Identify what the objective of the plot is-period &amp; invoice</a:t>
            </a:r>
          </a:p>
          <a:p>
            <a:pPr marL="0" lvl="0" indent="0" algn="l" rtl="0">
              <a:spcBef>
                <a:spcPts val="0"/>
              </a:spcBef>
              <a:spcAft>
                <a:spcPts val="0"/>
              </a:spcAft>
              <a:buNone/>
            </a:pPr>
            <a:r>
              <a:rPr lang="en-US" dirty="0"/>
              <a:t>- conclusion?</a:t>
            </a:r>
          </a:p>
          <a:p>
            <a:pPr marL="0" lvl="0" indent="0" algn="l" rtl="0">
              <a:spcBef>
                <a:spcPts val="0"/>
              </a:spcBef>
              <a:spcAft>
                <a:spcPts val="0"/>
              </a:spcAft>
              <a:buNone/>
            </a:pPr>
            <a:r>
              <a:rPr lang="en-US" dirty="0"/>
              <a:t>a	year 2020 showed highest returns/subscription sales- any correlation with the pandemic-more on this in the key recommendation slide</a:t>
            </a:r>
          </a:p>
          <a:p>
            <a:pPr marL="0" lvl="0" indent="0" algn="l" rtl="0">
              <a:spcBef>
                <a:spcPts val="0"/>
              </a:spcBef>
              <a:spcAft>
                <a:spcPts val="0"/>
              </a:spcAft>
              <a:buNone/>
            </a:pPr>
            <a:r>
              <a:rPr lang="en-US" dirty="0"/>
              <a:t>b	subscription highest average is in the month of August-any correlation with school/college calendar?</a:t>
            </a:r>
          </a:p>
          <a:p>
            <a:endParaRPr lang="en-US" dirty="0"/>
          </a:p>
          <a:p>
            <a:pPr marL="0" lvl="0" indent="0" algn="l" rtl="0">
              <a:spcBef>
                <a:spcPts val="0"/>
              </a:spcBef>
              <a:spcAft>
                <a:spcPts val="0"/>
              </a:spcAft>
              <a:buNone/>
            </a:pPr>
            <a:endParaRPr lang="en-US" dirty="0"/>
          </a:p>
        </p:txBody>
      </p:sp>
      <p:sp>
        <p:nvSpPr>
          <p:cNvPr id="4" name="Slide Number Placeholder 3"/>
          <p:cNvSpPr>
            <a:spLocks noGrp="1"/>
          </p:cNvSpPr>
          <p:nvPr>
            <p:ph type="sldNum" sz="quarter" idx="5"/>
          </p:nvPr>
        </p:nvSpPr>
        <p:spPr/>
        <p:txBody>
          <a:bodyPr/>
          <a:lstStyle/>
          <a:p>
            <a:fld id="{21E5C02F-39CA-4A06-86C5-959B74F437A4}" type="slidenum">
              <a:rPr lang="en-US" smtClean="0"/>
              <a:t>15</a:t>
            </a:fld>
            <a:endParaRPr lang="en-US"/>
          </a:p>
        </p:txBody>
      </p:sp>
    </p:spTree>
    <p:extLst>
      <p:ext uri="{BB962C8B-B14F-4D97-AF65-F5344CB8AC3E}">
        <p14:creationId xmlns:p14="http://schemas.microsoft.com/office/powerpoint/2010/main" val="4401697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IBRAHIMA</a:t>
            </a:r>
          </a:p>
          <a:p>
            <a:pPr marL="171450" indent="-171450">
              <a:buFontTx/>
              <a:buChar char="-"/>
            </a:pPr>
            <a:r>
              <a:rPr lang="en-US" dirty="0"/>
              <a:t>This plot shows the delay between marketing contact and a purchase.</a:t>
            </a:r>
          </a:p>
          <a:p>
            <a:pPr marL="171450" indent="-171450">
              <a:buFontTx/>
              <a:buChar char="-"/>
            </a:pPr>
            <a:r>
              <a:rPr lang="en-US" dirty="0"/>
              <a:t>Fastest-responding customers can be quickly identified.</a:t>
            </a:r>
          </a:p>
          <a:p>
            <a:r>
              <a:rPr lang="en-US" dirty="0"/>
              <a:t>- Data sources require more investigation.</a:t>
            </a:r>
          </a:p>
        </p:txBody>
      </p:sp>
      <p:sp>
        <p:nvSpPr>
          <p:cNvPr id="4" name="Slide Number Placeholder 3"/>
          <p:cNvSpPr>
            <a:spLocks noGrp="1"/>
          </p:cNvSpPr>
          <p:nvPr>
            <p:ph type="sldNum" sz="quarter" idx="5"/>
          </p:nvPr>
        </p:nvSpPr>
        <p:spPr/>
        <p:txBody>
          <a:bodyPr/>
          <a:lstStyle/>
          <a:p>
            <a:fld id="{21E5C02F-39CA-4A06-86C5-959B74F437A4}" type="slidenum">
              <a:rPr lang="en-US" smtClean="0"/>
              <a:t>16</a:t>
            </a:fld>
            <a:endParaRPr lang="en-US"/>
          </a:p>
        </p:txBody>
      </p:sp>
    </p:spTree>
    <p:extLst>
      <p:ext uri="{BB962C8B-B14F-4D97-AF65-F5344CB8AC3E}">
        <p14:creationId xmlns:p14="http://schemas.microsoft.com/office/powerpoint/2010/main" val="35727592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IBRAHIMA</a:t>
            </a:r>
          </a:p>
          <a:p>
            <a:pPr marL="171450" indent="-171450">
              <a:buFontTx/>
              <a:buChar char="-"/>
            </a:pPr>
            <a:r>
              <a:rPr lang="en-US" dirty="0"/>
              <a:t>Top 10 paying customers have been identified.</a:t>
            </a:r>
          </a:p>
          <a:p>
            <a:pPr marL="171450" indent="-171450">
              <a:buFontTx/>
              <a:buChar char="-"/>
            </a:pPr>
            <a:r>
              <a:rPr lang="en-US" dirty="0"/>
              <a:t>Focusing on what makes these customers stand out can lead to better product adoption.</a:t>
            </a:r>
          </a:p>
        </p:txBody>
      </p:sp>
      <p:sp>
        <p:nvSpPr>
          <p:cNvPr id="4" name="Slide Number Placeholder 3"/>
          <p:cNvSpPr>
            <a:spLocks noGrp="1"/>
          </p:cNvSpPr>
          <p:nvPr>
            <p:ph type="sldNum" sz="quarter" idx="5"/>
          </p:nvPr>
        </p:nvSpPr>
        <p:spPr/>
        <p:txBody>
          <a:bodyPr/>
          <a:lstStyle/>
          <a:p>
            <a:fld id="{21E5C02F-39CA-4A06-86C5-959B74F437A4}" type="slidenum">
              <a:rPr lang="en-US" smtClean="0"/>
              <a:t>17</a:t>
            </a:fld>
            <a:endParaRPr lang="en-US"/>
          </a:p>
        </p:txBody>
      </p:sp>
    </p:spTree>
    <p:extLst>
      <p:ext uri="{BB962C8B-B14F-4D97-AF65-F5344CB8AC3E}">
        <p14:creationId xmlns:p14="http://schemas.microsoft.com/office/powerpoint/2010/main" val="7886949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MILAD</a:t>
            </a:r>
          </a:p>
        </p:txBody>
      </p:sp>
      <p:sp>
        <p:nvSpPr>
          <p:cNvPr id="4" name="Slide Number Placeholder 3"/>
          <p:cNvSpPr>
            <a:spLocks noGrp="1"/>
          </p:cNvSpPr>
          <p:nvPr>
            <p:ph type="sldNum" sz="quarter" idx="5"/>
          </p:nvPr>
        </p:nvSpPr>
        <p:spPr/>
        <p:txBody>
          <a:bodyPr/>
          <a:lstStyle/>
          <a:p>
            <a:fld id="{21E5C02F-39CA-4A06-86C5-959B74F437A4}" type="slidenum">
              <a:rPr lang="en-US" smtClean="0"/>
              <a:t>18</a:t>
            </a:fld>
            <a:endParaRPr lang="en-US"/>
          </a:p>
        </p:txBody>
      </p:sp>
    </p:spTree>
    <p:extLst>
      <p:ext uri="{BB962C8B-B14F-4D97-AF65-F5344CB8AC3E}">
        <p14:creationId xmlns:p14="http://schemas.microsoft.com/office/powerpoint/2010/main" val="27775074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MILAD</a:t>
            </a:r>
          </a:p>
          <a:p>
            <a:r>
              <a:rPr lang="en-US" dirty="0"/>
              <a:t>- There are two approaches: Legacy and monte-</a:t>
            </a:r>
            <a:r>
              <a:rPr lang="en-US" dirty="0" err="1"/>
              <a:t>carlo</a:t>
            </a:r>
            <a:r>
              <a:rPr lang="en-US" dirty="0"/>
              <a:t>.</a:t>
            </a:r>
          </a:p>
        </p:txBody>
      </p:sp>
      <p:sp>
        <p:nvSpPr>
          <p:cNvPr id="4" name="Slide Number Placeholder 3"/>
          <p:cNvSpPr>
            <a:spLocks noGrp="1"/>
          </p:cNvSpPr>
          <p:nvPr>
            <p:ph type="sldNum" sz="quarter" idx="5"/>
          </p:nvPr>
        </p:nvSpPr>
        <p:spPr/>
        <p:txBody>
          <a:bodyPr/>
          <a:lstStyle/>
          <a:p>
            <a:fld id="{21E5C02F-39CA-4A06-86C5-959B74F437A4}" type="slidenum">
              <a:rPr lang="en-US" smtClean="0"/>
              <a:t>19</a:t>
            </a:fld>
            <a:endParaRPr lang="en-US"/>
          </a:p>
        </p:txBody>
      </p:sp>
    </p:spTree>
    <p:extLst>
      <p:ext uri="{BB962C8B-B14F-4D97-AF65-F5344CB8AC3E}">
        <p14:creationId xmlns:p14="http://schemas.microsoft.com/office/powerpoint/2010/main" val="25014368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Calibri" panose="020F0502020204030204" pitchFamily="34" charset="0"/>
                <a:cs typeface="Calibri" panose="020F0502020204030204" pitchFamily="34" charset="0"/>
              </a:rPr>
              <a:t>MILAD</a:t>
            </a:r>
          </a:p>
          <a:p>
            <a:endParaRPr lang="en-US" dirty="0"/>
          </a:p>
        </p:txBody>
      </p:sp>
      <p:sp>
        <p:nvSpPr>
          <p:cNvPr id="4" name="Slide Number Placeholder 3"/>
          <p:cNvSpPr>
            <a:spLocks noGrp="1"/>
          </p:cNvSpPr>
          <p:nvPr>
            <p:ph type="sldNum" sz="quarter" idx="5"/>
          </p:nvPr>
        </p:nvSpPr>
        <p:spPr/>
        <p:txBody>
          <a:bodyPr/>
          <a:lstStyle/>
          <a:p>
            <a:fld id="{21E5C02F-39CA-4A06-86C5-959B74F437A4}" type="slidenum">
              <a:rPr lang="en-US" smtClean="0"/>
              <a:t>2</a:t>
            </a:fld>
            <a:endParaRPr lang="en-US"/>
          </a:p>
        </p:txBody>
      </p:sp>
    </p:spTree>
    <p:extLst>
      <p:ext uri="{BB962C8B-B14F-4D97-AF65-F5344CB8AC3E}">
        <p14:creationId xmlns:p14="http://schemas.microsoft.com/office/powerpoint/2010/main" val="79899695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JACINTA &amp; IBRAHIMA</a:t>
            </a:r>
          </a:p>
          <a:p>
            <a:r>
              <a:rPr lang="en-US" dirty="0"/>
              <a:t>- Read the questions.</a:t>
            </a:r>
          </a:p>
        </p:txBody>
      </p:sp>
      <p:sp>
        <p:nvSpPr>
          <p:cNvPr id="4" name="Slide Number Placeholder 3"/>
          <p:cNvSpPr>
            <a:spLocks noGrp="1"/>
          </p:cNvSpPr>
          <p:nvPr>
            <p:ph type="sldNum" sz="quarter" idx="5"/>
          </p:nvPr>
        </p:nvSpPr>
        <p:spPr/>
        <p:txBody>
          <a:bodyPr/>
          <a:lstStyle/>
          <a:p>
            <a:fld id="{21E5C02F-39CA-4A06-86C5-959B74F437A4}" type="slidenum">
              <a:rPr lang="en-US" smtClean="0"/>
              <a:t>20</a:t>
            </a:fld>
            <a:endParaRPr lang="en-US"/>
          </a:p>
        </p:txBody>
      </p:sp>
    </p:spTree>
    <p:extLst>
      <p:ext uri="{BB962C8B-B14F-4D97-AF65-F5344CB8AC3E}">
        <p14:creationId xmlns:p14="http://schemas.microsoft.com/office/powerpoint/2010/main" val="230703006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JACINTA &amp; IBRAHIMA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There are many opportunities in the market, as only 18% is captured.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21E5C02F-39CA-4A06-86C5-959B74F437A4}" type="slidenum">
              <a:rPr lang="en-US" smtClean="0"/>
              <a:t>21</a:t>
            </a:fld>
            <a:endParaRPr lang="en-US"/>
          </a:p>
        </p:txBody>
      </p:sp>
    </p:spTree>
    <p:extLst>
      <p:ext uri="{BB962C8B-B14F-4D97-AF65-F5344CB8AC3E}">
        <p14:creationId xmlns:p14="http://schemas.microsoft.com/office/powerpoint/2010/main" val="224344491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IBRAHIMA &amp; JONATHAN &amp; JACINTA</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-Don’t waste time with 30-days or 2 year subscription.</a:t>
            </a:r>
          </a:p>
          <a:p>
            <a:pPr marL="0" lvl="0" indent="0" algn="l" rtl="0">
              <a:spcBef>
                <a:spcPts val="0"/>
              </a:spcBef>
              <a:spcAft>
                <a:spcPts val="0"/>
              </a:spcAft>
              <a:buNone/>
            </a:pPr>
            <a:r>
              <a:rPr lang="en-US" dirty="0"/>
              <a:t>-Explain plot used here</a:t>
            </a:r>
          </a:p>
          <a:p>
            <a:pPr marL="0" lvl="0" indent="0" algn="l" rtl="0">
              <a:spcBef>
                <a:spcPts val="0"/>
              </a:spcBef>
              <a:spcAft>
                <a:spcPts val="0"/>
              </a:spcAft>
              <a:buNone/>
            </a:pPr>
            <a:r>
              <a:rPr lang="en-US" dirty="0"/>
              <a:t>-Again same scenario subscription sales highest in 2020 in the 5 year period</a:t>
            </a:r>
          </a:p>
        </p:txBody>
      </p:sp>
      <p:sp>
        <p:nvSpPr>
          <p:cNvPr id="4" name="Slide Number Placeholder 3"/>
          <p:cNvSpPr>
            <a:spLocks noGrp="1"/>
          </p:cNvSpPr>
          <p:nvPr>
            <p:ph type="sldNum" sz="quarter" idx="5"/>
          </p:nvPr>
        </p:nvSpPr>
        <p:spPr/>
        <p:txBody>
          <a:bodyPr/>
          <a:lstStyle/>
          <a:p>
            <a:fld id="{21E5C02F-39CA-4A06-86C5-959B74F437A4}" type="slidenum">
              <a:rPr lang="en-US" smtClean="0"/>
              <a:t>22</a:t>
            </a:fld>
            <a:endParaRPr lang="en-US"/>
          </a:p>
        </p:txBody>
      </p:sp>
    </p:spTree>
    <p:extLst>
      <p:ext uri="{BB962C8B-B14F-4D97-AF65-F5344CB8AC3E}">
        <p14:creationId xmlns:p14="http://schemas.microsoft.com/office/powerpoint/2010/main" val="29543715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IBRAHIMA &amp; JONATHAN &amp; JACINTA</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 States with lower sales can be targeted to increase sales.</a:t>
            </a:r>
          </a:p>
          <a:p>
            <a:pPr marL="0" lvl="0" indent="0" algn="l" rtl="0">
              <a:spcBef>
                <a:spcPts val="0"/>
              </a:spcBef>
              <a:spcAft>
                <a:spcPts val="0"/>
              </a:spcAft>
              <a:buNone/>
            </a:pPr>
            <a:r>
              <a:rPr lang="en-US" dirty="0"/>
              <a:t>-Explain plot used here</a:t>
            </a:r>
          </a:p>
          <a:p>
            <a:pPr marL="0" lvl="0" indent="0" algn="l" rtl="0">
              <a:spcBef>
                <a:spcPts val="0"/>
              </a:spcBef>
              <a:spcAft>
                <a:spcPts val="0"/>
              </a:spcAft>
              <a:buNone/>
            </a:pPr>
            <a:r>
              <a:rPr lang="en-US" dirty="0"/>
              <a:t>-Again same scenario subscription sales highest in 2020 in the 5 year period</a:t>
            </a:r>
          </a:p>
        </p:txBody>
      </p:sp>
      <p:sp>
        <p:nvSpPr>
          <p:cNvPr id="4" name="Slide Number Placeholder 3"/>
          <p:cNvSpPr>
            <a:spLocks noGrp="1"/>
          </p:cNvSpPr>
          <p:nvPr>
            <p:ph type="sldNum" sz="quarter" idx="5"/>
          </p:nvPr>
        </p:nvSpPr>
        <p:spPr/>
        <p:txBody>
          <a:bodyPr/>
          <a:lstStyle/>
          <a:p>
            <a:fld id="{21E5C02F-39CA-4A06-86C5-959B74F437A4}" type="slidenum">
              <a:rPr lang="en-US" smtClean="0"/>
              <a:t>23</a:t>
            </a:fld>
            <a:endParaRPr lang="en-US"/>
          </a:p>
        </p:txBody>
      </p:sp>
    </p:spTree>
    <p:extLst>
      <p:ext uri="{BB962C8B-B14F-4D97-AF65-F5344CB8AC3E}">
        <p14:creationId xmlns:p14="http://schemas.microsoft.com/office/powerpoint/2010/main" val="144979385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IBRAHIMA &amp; JONATHAN &amp; JACINTA</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 The most important time of year to get sales is during the 4</a:t>
            </a:r>
            <a:r>
              <a:rPr lang="en-US" baseline="30000" dirty="0"/>
              <a:t>th</a:t>
            </a:r>
            <a:r>
              <a:rPr lang="en-US" dirty="0"/>
              <a:t> quarter in the month of October.</a:t>
            </a:r>
          </a:p>
          <a:p>
            <a:pPr marL="0" lvl="0" indent="0" algn="l" rtl="0">
              <a:spcBef>
                <a:spcPts val="0"/>
              </a:spcBef>
              <a:spcAft>
                <a:spcPts val="0"/>
              </a:spcAft>
              <a:buNone/>
            </a:pPr>
            <a:r>
              <a:rPr lang="en-US" dirty="0"/>
              <a:t>-Explain plot used here</a:t>
            </a:r>
          </a:p>
          <a:p>
            <a:pPr marL="0" lvl="0" indent="0" algn="l" rtl="0">
              <a:spcBef>
                <a:spcPts val="0"/>
              </a:spcBef>
              <a:spcAft>
                <a:spcPts val="0"/>
              </a:spcAft>
              <a:buNone/>
            </a:pPr>
            <a:r>
              <a:rPr lang="en-US" dirty="0"/>
              <a:t>-Again same scenario subscription sales highest in 2020 in the 5 year period</a:t>
            </a:r>
          </a:p>
        </p:txBody>
      </p:sp>
      <p:sp>
        <p:nvSpPr>
          <p:cNvPr id="4" name="Slide Number Placeholder 3"/>
          <p:cNvSpPr>
            <a:spLocks noGrp="1"/>
          </p:cNvSpPr>
          <p:nvPr>
            <p:ph type="sldNum" sz="quarter" idx="5"/>
          </p:nvPr>
        </p:nvSpPr>
        <p:spPr/>
        <p:txBody>
          <a:bodyPr/>
          <a:lstStyle/>
          <a:p>
            <a:fld id="{21E5C02F-39CA-4A06-86C5-959B74F437A4}" type="slidenum">
              <a:rPr lang="en-US" smtClean="0"/>
              <a:t>24</a:t>
            </a:fld>
            <a:endParaRPr lang="en-US"/>
          </a:p>
        </p:txBody>
      </p:sp>
    </p:spTree>
    <p:extLst>
      <p:ext uri="{BB962C8B-B14F-4D97-AF65-F5344CB8AC3E}">
        <p14:creationId xmlns:p14="http://schemas.microsoft.com/office/powerpoint/2010/main" val="93569095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lvl="0" indent="0" algn="l" rtl="0">
              <a:spcBef>
                <a:spcPts val="0"/>
              </a:spcBef>
              <a:spcAft>
                <a:spcPts val="0"/>
              </a:spcAft>
              <a:buSzPts val="1100"/>
              <a:buNone/>
            </a:pPr>
            <a:r>
              <a:rPr lang="en-US" dirty="0"/>
              <a:t>MILAD</a:t>
            </a:r>
          </a:p>
          <a:p>
            <a:pPr marL="457200" lvl="0" indent="-298450" algn="l" rtl="0">
              <a:spcBef>
                <a:spcPts val="0"/>
              </a:spcBef>
              <a:spcAft>
                <a:spcPts val="0"/>
              </a:spcAft>
              <a:buSzPts val="1100"/>
              <a:buChar char="-"/>
            </a:pPr>
            <a:r>
              <a:rPr lang="en-US" dirty="0"/>
              <a:t>coding used </a:t>
            </a:r>
            <a:r>
              <a:rPr lang="en-US" dirty="0" err="1"/>
              <a:t>mapbox</a:t>
            </a:r>
            <a:r>
              <a:rPr lang="en-US" dirty="0"/>
              <a:t> </a:t>
            </a:r>
            <a:r>
              <a:rPr lang="en-US" dirty="0" err="1"/>
              <a:t>api</a:t>
            </a:r>
            <a:r>
              <a:rPr lang="en-US" dirty="0"/>
              <a:t> and visualization</a:t>
            </a:r>
          </a:p>
          <a:p>
            <a:pPr marL="0" lvl="0" indent="0" algn="l" rtl="0">
              <a:spcBef>
                <a:spcPts val="0"/>
              </a:spcBef>
              <a:spcAft>
                <a:spcPts val="0"/>
              </a:spcAft>
              <a:buNone/>
            </a:pPr>
            <a:r>
              <a:rPr lang="en-US" dirty="0"/>
              <a:t>-shows the mean  invoices geographically </a:t>
            </a:r>
          </a:p>
          <a:p>
            <a:pPr marL="0" lvl="0" indent="0" algn="l" rtl="0">
              <a:spcBef>
                <a:spcPts val="0"/>
              </a:spcBef>
              <a:spcAft>
                <a:spcPts val="0"/>
              </a:spcAft>
              <a:buNone/>
            </a:pPr>
            <a:r>
              <a:rPr lang="en-US" dirty="0"/>
              <a:t>-shows customers  subs are more  in the East Coast, there is opportunity to expand in </a:t>
            </a:r>
            <a:r>
              <a:rPr lang="en-US" dirty="0" err="1"/>
              <a:t>midwest</a:t>
            </a:r>
            <a:r>
              <a:rPr lang="en-US" dirty="0"/>
              <a:t> </a:t>
            </a:r>
            <a:r>
              <a:rPr lang="en-US" dirty="0" err="1"/>
              <a:t>e.g</a:t>
            </a:r>
            <a:r>
              <a:rPr lang="en-US" dirty="0"/>
              <a:t> nothing in </a:t>
            </a:r>
            <a:r>
              <a:rPr lang="en-US" dirty="0" err="1"/>
              <a:t>Idaho,Montana</a:t>
            </a:r>
            <a:r>
              <a:rPr lang="en-US" dirty="0"/>
              <a:t>, Utah, California-what recommendations</a:t>
            </a:r>
          </a:p>
        </p:txBody>
      </p:sp>
      <p:sp>
        <p:nvSpPr>
          <p:cNvPr id="4" name="Slide Number Placeholder 3"/>
          <p:cNvSpPr>
            <a:spLocks noGrp="1"/>
          </p:cNvSpPr>
          <p:nvPr>
            <p:ph type="sldNum" sz="quarter" idx="5"/>
          </p:nvPr>
        </p:nvSpPr>
        <p:spPr/>
        <p:txBody>
          <a:bodyPr/>
          <a:lstStyle/>
          <a:p>
            <a:fld id="{21E5C02F-39CA-4A06-86C5-959B74F437A4}" type="slidenum">
              <a:rPr lang="en-US" smtClean="0"/>
              <a:t>25</a:t>
            </a:fld>
            <a:endParaRPr lang="en-US"/>
          </a:p>
        </p:txBody>
      </p:sp>
    </p:spTree>
    <p:extLst>
      <p:ext uri="{BB962C8B-B14F-4D97-AF65-F5344CB8AC3E}">
        <p14:creationId xmlns:p14="http://schemas.microsoft.com/office/powerpoint/2010/main" val="43311317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lvl="0" indent="0" algn="l" rtl="0">
              <a:spcBef>
                <a:spcPts val="0"/>
              </a:spcBef>
              <a:spcAft>
                <a:spcPts val="0"/>
              </a:spcAft>
              <a:buSzPts val="1100"/>
              <a:buNone/>
            </a:pPr>
            <a:r>
              <a:rPr lang="en-US" dirty="0"/>
              <a:t>MILAD</a:t>
            </a:r>
          </a:p>
          <a:p>
            <a:pPr marL="158750" lvl="0" indent="0" algn="l" rtl="0">
              <a:spcBef>
                <a:spcPts val="0"/>
              </a:spcBef>
              <a:spcAft>
                <a:spcPts val="0"/>
              </a:spcAft>
              <a:buSzPts val="1100"/>
              <a:buNone/>
            </a:pPr>
            <a:r>
              <a:rPr lang="en-US" dirty="0"/>
              <a:t>- </a:t>
            </a:r>
            <a:r>
              <a:rPr lang="en-US" dirty="0" err="1"/>
              <a:t>Mapbox</a:t>
            </a:r>
            <a:r>
              <a:rPr lang="en-US" dirty="0"/>
              <a:t> </a:t>
            </a:r>
            <a:r>
              <a:rPr lang="en-US" dirty="0" err="1"/>
              <a:t>api</a:t>
            </a:r>
            <a:endParaRPr lang="en-US" dirty="0"/>
          </a:p>
          <a:p>
            <a:pPr marL="457200" lvl="0" indent="-298450" algn="l" rtl="0">
              <a:spcBef>
                <a:spcPts val="0"/>
              </a:spcBef>
              <a:spcAft>
                <a:spcPts val="0"/>
              </a:spcAft>
              <a:buSzPts val="1100"/>
              <a:buChar char="-"/>
            </a:pPr>
            <a:r>
              <a:rPr lang="en-US" dirty="0"/>
              <a:t>shows geographical location of customers from the global map- latitude &amp; longitude</a:t>
            </a:r>
          </a:p>
          <a:p>
            <a:pPr marL="457200" lvl="0" indent="-298450" algn="l" rtl="0">
              <a:spcBef>
                <a:spcPts val="0"/>
              </a:spcBef>
              <a:spcAft>
                <a:spcPts val="0"/>
              </a:spcAft>
              <a:buSzPts val="1100"/>
              <a:buChar char="-"/>
            </a:pPr>
            <a:r>
              <a:rPr lang="en-US" dirty="0"/>
              <a:t>shows customers are limited to only to North America concentrated mostly in East Coast</a:t>
            </a:r>
          </a:p>
        </p:txBody>
      </p:sp>
      <p:sp>
        <p:nvSpPr>
          <p:cNvPr id="4" name="Slide Number Placeholder 3"/>
          <p:cNvSpPr>
            <a:spLocks noGrp="1"/>
          </p:cNvSpPr>
          <p:nvPr>
            <p:ph type="sldNum" sz="quarter" idx="5"/>
          </p:nvPr>
        </p:nvSpPr>
        <p:spPr/>
        <p:txBody>
          <a:bodyPr/>
          <a:lstStyle/>
          <a:p>
            <a:fld id="{21E5C02F-39CA-4A06-86C5-959B74F437A4}" type="slidenum">
              <a:rPr lang="en-US" smtClean="0"/>
              <a:t>26</a:t>
            </a:fld>
            <a:endParaRPr lang="en-US"/>
          </a:p>
        </p:txBody>
      </p:sp>
    </p:spTree>
    <p:extLst>
      <p:ext uri="{BB962C8B-B14F-4D97-AF65-F5344CB8AC3E}">
        <p14:creationId xmlns:p14="http://schemas.microsoft.com/office/powerpoint/2010/main" val="184570683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JONATHAN</a:t>
            </a:r>
          </a:p>
        </p:txBody>
      </p:sp>
      <p:sp>
        <p:nvSpPr>
          <p:cNvPr id="4" name="Slide Number Placeholder 3"/>
          <p:cNvSpPr>
            <a:spLocks noGrp="1"/>
          </p:cNvSpPr>
          <p:nvPr>
            <p:ph type="sldNum" sz="quarter" idx="5"/>
          </p:nvPr>
        </p:nvSpPr>
        <p:spPr/>
        <p:txBody>
          <a:bodyPr/>
          <a:lstStyle/>
          <a:p>
            <a:fld id="{21E5C02F-39CA-4A06-86C5-959B74F437A4}" type="slidenum">
              <a:rPr lang="en-US" smtClean="0"/>
              <a:t>27</a:t>
            </a:fld>
            <a:endParaRPr lang="en-US"/>
          </a:p>
        </p:txBody>
      </p:sp>
    </p:spTree>
    <p:extLst>
      <p:ext uri="{BB962C8B-B14F-4D97-AF65-F5344CB8AC3E}">
        <p14:creationId xmlns:p14="http://schemas.microsoft.com/office/powerpoint/2010/main" val="332680451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JONATHAN</a:t>
            </a:r>
          </a:p>
        </p:txBody>
      </p:sp>
      <p:sp>
        <p:nvSpPr>
          <p:cNvPr id="4" name="Slide Number Placeholder 3"/>
          <p:cNvSpPr>
            <a:spLocks noGrp="1"/>
          </p:cNvSpPr>
          <p:nvPr>
            <p:ph type="sldNum" sz="quarter" idx="5"/>
          </p:nvPr>
        </p:nvSpPr>
        <p:spPr/>
        <p:txBody>
          <a:bodyPr/>
          <a:lstStyle/>
          <a:p>
            <a:fld id="{21E5C02F-39CA-4A06-86C5-959B74F437A4}" type="slidenum">
              <a:rPr lang="en-US" smtClean="0"/>
              <a:t>28</a:t>
            </a:fld>
            <a:endParaRPr lang="en-US"/>
          </a:p>
        </p:txBody>
      </p:sp>
    </p:spTree>
    <p:extLst>
      <p:ext uri="{BB962C8B-B14F-4D97-AF65-F5344CB8AC3E}">
        <p14:creationId xmlns:p14="http://schemas.microsoft.com/office/powerpoint/2010/main" val="367835123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a:t>
            </a:r>
          </a:p>
        </p:txBody>
      </p:sp>
      <p:sp>
        <p:nvSpPr>
          <p:cNvPr id="4" name="Slide Number Placeholder 3"/>
          <p:cNvSpPr>
            <a:spLocks noGrp="1"/>
          </p:cNvSpPr>
          <p:nvPr>
            <p:ph type="sldNum" sz="quarter" idx="5"/>
          </p:nvPr>
        </p:nvSpPr>
        <p:spPr/>
        <p:txBody>
          <a:bodyPr/>
          <a:lstStyle/>
          <a:p>
            <a:fld id="{21E5C02F-39CA-4A06-86C5-959B74F437A4}" type="slidenum">
              <a:rPr lang="en-US" smtClean="0"/>
              <a:t>29</a:t>
            </a:fld>
            <a:endParaRPr lang="en-US"/>
          </a:p>
        </p:txBody>
      </p:sp>
    </p:spTree>
    <p:extLst>
      <p:ext uri="{BB962C8B-B14F-4D97-AF65-F5344CB8AC3E}">
        <p14:creationId xmlns:p14="http://schemas.microsoft.com/office/powerpoint/2010/main" val="37258187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Calibri" panose="020F0502020204030204" pitchFamily="34" charset="0"/>
                <a:cs typeface="Calibri" panose="020F0502020204030204" pitchFamily="34" charset="0"/>
              </a:rPr>
              <a:t>MILAD</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-Besides doing the project in fulfilment of the course requirement, our main motivation for selecting this project was to test the knowledge gained so far  by using real data from  one of the team member’s business. The hypothesis – the analysis of the company data will  demonstrate the business trends i.e.   geographical coverage , highest income customers/months/years and factors influencing these trends  and lead to positive recommendations for the business.  The summary represent the contents of  the presentation, the process , findings and conclusions. </a:t>
            </a:r>
          </a:p>
          <a:p>
            <a:pPr marL="0" lvl="0" indent="0" algn="l" rtl="0">
              <a:spcBef>
                <a:spcPts val="0"/>
              </a:spcBef>
              <a:spcAft>
                <a:spcPts val="0"/>
              </a:spcAft>
              <a:buNone/>
            </a:pPr>
            <a:r>
              <a:rPr lang="en-US" dirty="0"/>
              <a:t>- The answer to our hypothesis will be addressed during the presentation on data analysis.</a:t>
            </a:r>
          </a:p>
          <a:p>
            <a:pPr marL="0" lvl="0" indent="0" algn="l" rtl="0">
              <a:spcBef>
                <a:spcPts val="0"/>
              </a:spcBef>
              <a:spcAft>
                <a:spcPts val="0"/>
              </a:spcAft>
              <a:buNone/>
            </a:pPr>
            <a:r>
              <a:rPr lang="en-US" dirty="0"/>
              <a:t>We shall take questions at the end of the presentation. </a:t>
            </a:r>
          </a:p>
          <a:p>
            <a:endParaRPr lang="en-US" dirty="0"/>
          </a:p>
        </p:txBody>
      </p:sp>
      <p:sp>
        <p:nvSpPr>
          <p:cNvPr id="4" name="Slide Number Placeholder 3"/>
          <p:cNvSpPr>
            <a:spLocks noGrp="1"/>
          </p:cNvSpPr>
          <p:nvPr>
            <p:ph type="sldNum" sz="quarter" idx="5"/>
          </p:nvPr>
        </p:nvSpPr>
        <p:spPr/>
        <p:txBody>
          <a:bodyPr/>
          <a:lstStyle/>
          <a:p>
            <a:fld id="{21E5C02F-39CA-4A06-86C5-959B74F437A4}" type="slidenum">
              <a:rPr lang="en-US" smtClean="0"/>
              <a:t>3</a:t>
            </a:fld>
            <a:endParaRPr lang="en-US"/>
          </a:p>
        </p:txBody>
      </p:sp>
    </p:spTree>
    <p:extLst>
      <p:ext uri="{BB962C8B-B14F-4D97-AF65-F5344CB8AC3E}">
        <p14:creationId xmlns:p14="http://schemas.microsoft.com/office/powerpoint/2010/main" val="22740725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Calibri" panose="020F0502020204030204" pitchFamily="34" charset="0"/>
                <a:cs typeface="Calibri" panose="020F0502020204030204" pitchFamily="34" charset="0"/>
              </a:rPr>
              <a:t>MILAD</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-Besides doing the project in fulfilment of the course requirement, our main motivation for selecting this project was to test the knowledge gained so far  by using real data from  one of the team member’s business. The hypothesis – the analysis of the company data will  demonstrate the business trends i.e.   geographical coverage , highest income customers/months/years and factors influencing these trends  and lead to positive recommendations for the business.  The summary represent the contents of  the presentation, the process , findings and conclusions. </a:t>
            </a:r>
          </a:p>
          <a:p>
            <a:pPr marL="0" lvl="0" indent="0" algn="l" rtl="0">
              <a:spcBef>
                <a:spcPts val="0"/>
              </a:spcBef>
              <a:spcAft>
                <a:spcPts val="0"/>
              </a:spcAft>
              <a:buNone/>
            </a:pPr>
            <a:r>
              <a:rPr lang="en-US" dirty="0"/>
              <a:t>- The answer to our hypothesis will be addressed during the presentation on data analysis.</a:t>
            </a:r>
          </a:p>
          <a:p>
            <a:pPr marL="0" lvl="0" indent="0" algn="l" rtl="0">
              <a:spcBef>
                <a:spcPts val="0"/>
              </a:spcBef>
              <a:spcAft>
                <a:spcPts val="0"/>
              </a:spcAft>
              <a:buNone/>
            </a:pPr>
            <a:r>
              <a:rPr lang="en-US" dirty="0"/>
              <a:t>We shall take questions at the end of the presentation. </a:t>
            </a:r>
          </a:p>
          <a:p>
            <a:endParaRPr lang="en-US" dirty="0"/>
          </a:p>
        </p:txBody>
      </p:sp>
      <p:sp>
        <p:nvSpPr>
          <p:cNvPr id="4" name="Slide Number Placeholder 3"/>
          <p:cNvSpPr>
            <a:spLocks noGrp="1"/>
          </p:cNvSpPr>
          <p:nvPr>
            <p:ph type="sldNum" sz="quarter" idx="5"/>
          </p:nvPr>
        </p:nvSpPr>
        <p:spPr/>
        <p:txBody>
          <a:bodyPr/>
          <a:lstStyle/>
          <a:p>
            <a:fld id="{21E5C02F-39CA-4A06-86C5-959B74F437A4}" type="slidenum">
              <a:rPr lang="en-US" smtClean="0"/>
              <a:t>4</a:t>
            </a:fld>
            <a:endParaRPr lang="en-US"/>
          </a:p>
        </p:txBody>
      </p:sp>
    </p:spTree>
    <p:extLst>
      <p:ext uri="{BB962C8B-B14F-4D97-AF65-F5344CB8AC3E}">
        <p14:creationId xmlns:p14="http://schemas.microsoft.com/office/powerpoint/2010/main" val="7862142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Calibri" panose="020F0502020204030204" pitchFamily="34" charset="0"/>
                <a:cs typeface="Calibri" panose="020F0502020204030204" pitchFamily="34" charset="0"/>
              </a:rPr>
              <a:t>MILAD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latin typeface="Calibri" panose="020F0502020204030204" pitchFamily="34" charset="0"/>
              <a:cs typeface="Calibri" panose="020F0502020204030204" pitchFamily="34" charset="0"/>
            </a:endParaRPr>
          </a:p>
          <a:p>
            <a:endParaRPr lang="en-US" dirty="0"/>
          </a:p>
        </p:txBody>
      </p:sp>
      <p:sp>
        <p:nvSpPr>
          <p:cNvPr id="4" name="Slide Number Placeholder 3"/>
          <p:cNvSpPr>
            <a:spLocks noGrp="1"/>
          </p:cNvSpPr>
          <p:nvPr>
            <p:ph type="sldNum" sz="quarter" idx="5"/>
          </p:nvPr>
        </p:nvSpPr>
        <p:spPr/>
        <p:txBody>
          <a:bodyPr/>
          <a:lstStyle/>
          <a:p>
            <a:fld id="{21E5C02F-39CA-4A06-86C5-959B74F437A4}" type="slidenum">
              <a:rPr lang="en-US" smtClean="0"/>
              <a:t>5</a:t>
            </a:fld>
            <a:endParaRPr lang="en-US"/>
          </a:p>
        </p:txBody>
      </p:sp>
    </p:spTree>
    <p:extLst>
      <p:ext uri="{BB962C8B-B14F-4D97-AF65-F5344CB8AC3E}">
        <p14:creationId xmlns:p14="http://schemas.microsoft.com/office/powerpoint/2010/main" val="17860760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Calibri" panose="020F0502020204030204" pitchFamily="34" charset="0"/>
                <a:cs typeface="Calibri" panose="020F0502020204030204" pitchFamily="34" charset="0"/>
              </a:rPr>
              <a:t>JACINTA</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 project instructions was to create a number of products/deliverables and this slide shows the list of what the team worked on and the results</a:t>
            </a:r>
          </a:p>
          <a:p>
            <a:pPr marL="0" lvl="0" indent="0" algn="l" rtl="0">
              <a:spcBef>
                <a:spcPts val="0"/>
              </a:spcBef>
              <a:spcAft>
                <a:spcPts val="0"/>
              </a:spcAft>
              <a:buNone/>
            </a:pPr>
            <a:r>
              <a:rPr lang="en-US" dirty="0"/>
              <a:t>- </a:t>
            </a:r>
            <a:r>
              <a:rPr lang="en-US" dirty="0" err="1"/>
              <a:t>i.e</a:t>
            </a:r>
            <a:r>
              <a:rPr lang="en-US" dirty="0"/>
              <a:t> the deliverables which are ……. in number ( if possible you can display them)</a:t>
            </a:r>
          </a:p>
          <a:p>
            <a:endParaRPr lang="en-US" dirty="0"/>
          </a:p>
        </p:txBody>
      </p:sp>
      <p:sp>
        <p:nvSpPr>
          <p:cNvPr id="4" name="Slide Number Placeholder 3"/>
          <p:cNvSpPr>
            <a:spLocks noGrp="1"/>
          </p:cNvSpPr>
          <p:nvPr>
            <p:ph type="sldNum" sz="quarter" idx="5"/>
          </p:nvPr>
        </p:nvSpPr>
        <p:spPr/>
        <p:txBody>
          <a:bodyPr/>
          <a:lstStyle/>
          <a:p>
            <a:fld id="{21E5C02F-39CA-4A06-86C5-959B74F437A4}" type="slidenum">
              <a:rPr lang="en-US" smtClean="0"/>
              <a:t>6</a:t>
            </a:fld>
            <a:endParaRPr lang="en-US"/>
          </a:p>
        </p:txBody>
      </p:sp>
    </p:spTree>
    <p:extLst>
      <p:ext uri="{BB962C8B-B14F-4D97-AF65-F5344CB8AC3E}">
        <p14:creationId xmlns:p14="http://schemas.microsoft.com/office/powerpoint/2010/main" val="2437978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Calibri" panose="020F0502020204030204" pitchFamily="34" charset="0"/>
                <a:cs typeface="Calibri" panose="020F0502020204030204" pitchFamily="34" charset="0"/>
              </a:rPr>
              <a:t>JACINTA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lvl="0" indent="0" algn="l" rtl="0">
              <a:spcBef>
                <a:spcPts val="0"/>
              </a:spcBef>
              <a:spcAft>
                <a:spcPts val="0"/>
              </a:spcAft>
              <a:buNone/>
            </a:pPr>
            <a:r>
              <a:rPr lang="en-US" dirty="0"/>
              <a:t>-This slide describes the process or approach the team undertook to accomplish the task</a:t>
            </a:r>
          </a:p>
          <a:p>
            <a:pPr marL="0" lvl="0" indent="0" algn="l" rtl="0">
              <a:spcBef>
                <a:spcPts val="0"/>
              </a:spcBef>
              <a:spcAft>
                <a:spcPts val="0"/>
              </a:spcAft>
              <a:buNone/>
            </a:pPr>
            <a:r>
              <a:rPr lang="en-US" dirty="0"/>
              <a:t>-A team member volunteered to secure data from his employer( NBTS) National Board for Professional Teaching Standards, </a:t>
            </a:r>
            <a:r>
              <a:rPr lang="en-US" u="sng" dirty="0">
                <a:solidFill>
                  <a:schemeClr val="hlink"/>
                </a:solidFill>
                <a:hlinkClick r:id="rId3"/>
              </a:rPr>
              <a:t>https://www.nbpts.org/</a:t>
            </a:r>
            <a:r>
              <a:rPr lang="en-US" dirty="0"/>
              <a:t> explain nature of business and what data represent</a:t>
            </a:r>
          </a:p>
          <a:p>
            <a:pPr marL="0" lvl="0" indent="0" algn="l" rtl="0">
              <a:spcBef>
                <a:spcPts val="0"/>
              </a:spcBef>
              <a:spcAft>
                <a:spcPts val="0"/>
              </a:spcAft>
              <a:buNone/>
            </a:pPr>
            <a:r>
              <a:rPr lang="en-US" dirty="0"/>
              <a:t>-Release of data and confidentiality agreement was secured- so data is real and reflect an ongoing business. </a:t>
            </a:r>
          </a:p>
          <a:p>
            <a:pPr marL="0" lvl="0" indent="0" algn="l" rtl="0">
              <a:spcBef>
                <a:spcPts val="0"/>
              </a:spcBef>
              <a:spcAft>
                <a:spcPts val="0"/>
              </a:spcAft>
              <a:buNone/>
            </a:pPr>
            <a:r>
              <a:rPr lang="en-US" dirty="0"/>
              <a:t>-Workplan prepared describe tasks to be performed, data cleaning, plots, time lines and prioritization -the colors identify the order of importance-dark orange being most important-</a:t>
            </a:r>
            <a:r>
              <a:rPr lang="en-US" dirty="0" err="1"/>
              <a:t>ast</a:t>
            </a:r>
            <a:r>
              <a:rPr lang="en-US" dirty="0"/>
              <a:t> </a:t>
            </a:r>
            <a:r>
              <a:rPr lang="en-US" dirty="0" err="1"/>
              <a:t>taks</a:t>
            </a:r>
            <a:r>
              <a:rPr lang="en-US" dirty="0"/>
              <a:t> got completed colors were changed to green</a:t>
            </a:r>
          </a:p>
          <a:p>
            <a:pPr marL="0" lvl="0" indent="0" algn="l" rtl="0">
              <a:spcBef>
                <a:spcPts val="0"/>
              </a:spcBef>
              <a:spcAft>
                <a:spcPts val="0"/>
              </a:spcAft>
              <a:buNone/>
            </a:pPr>
            <a:r>
              <a:rPr lang="en-US" dirty="0"/>
              <a:t>-Timelines we met by working during the class sessions and teams separate sessions in between- there was good team synergy throughout</a:t>
            </a:r>
          </a:p>
          <a:p>
            <a:pPr marL="0" lvl="0" indent="0" algn="l" rtl="0">
              <a:spcBef>
                <a:spcPts val="0"/>
              </a:spcBef>
              <a:spcAft>
                <a:spcPts val="0"/>
              </a:spcAft>
              <a:buNone/>
            </a:pPr>
            <a:r>
              <a:rPr lang="en-US" dirty="0"/>
              <a:t>- A repo for the team project and branches were created in each team member </a:t>
            </a:r>
            <a:r>
              <a:rPr lang="en-US" dirty="0" err="1"/>
              <a:t>Github</a:t>
            </a:r>
            <a:r>
              <a:rPr lang="en-US" dirty="0"/>
              <a:t> with branches and updated at the end of each discussion sessions </a:t>
            </a:r>
          </a:p>
          <a:p>
            <a:endParaRPr lang="en-US" dirty="0"/>
          </a:p>
        </p:txBody>
      </p:sp>
      <p:sp>
        <p:nvSpPr>
          <p:cNvPr id="4" name="Slide Number Placeholder 3"/>
          <p:cNvSpPr>
            <a:spLocks noGrp="1"/>
          </p:cNvSpPr>
          <p:nvPr>
            <p:ph type="sldNum" sz="quarter" idx="5"/>
          </p:nvPr>
        </p:nvSpPr>
        <p:spPr/>
        <p:txBody>
          <a:bodyPr/>
          <a:lstStyle/>
          <a:p>
            <a:fld id="{21E5C02F-39CA-4A06-86C5-959B74F437A4}" type="slidenum">
              <a:rPr lang="en-US" smtClean="0"/>
              <a:t>7</a:t>
            </a:fld>
            <a:endParaRPr lang="en-US"/>
          </a:p>
        </p:txBody>
      </p:sp>
    </p:spTree>
    <p:extLst>
      <p:ext uri="{BB962C8B-B14F-4D97-AF65-F5344CB8AC3E}">
        <p14:creationId xmlns:p14="http://schemas.microsoft.com/office/powerpoint/2010/main" val="32561054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DAVID</a:t>
            </a:r>
          </a:p>
        </p:txBody>
      </p:sp>
      <p:sp>
        <p:nvSpPr>
          <p:cNvPr id="4" name="Slide Number Placeholder 3"/>
          <p:cNvSpPr>
            <a:spLocks noGrp="1"/>
          </p:cNvSpPr>
          <p:nvPr>
            <p:ph type="sldNum" sz="quarter" idx="5"/>
          </p:nvPr>
        </p:nvSpPr>
        <p:spPr/>
        <p:txBody>
          <a:bodyPr/>
          <a:lstStyle/>
          <a:p>
            <a:fld id="{21E5C02F-39CA-4A06-86C5-959B74F437A4}" type="slidenum">
              <a:rPr lang="en-US" smtClean="0"/>
              <a:t>8</a:t>
            </a:fld>
            <a:endParaRPr lang="en-US"/>
          </a:p>
        </p:txBody>
      </p:sp>
    </p:spTree>
    <p:extLst>
      <p:ext uri="{BB962C8B-B14F-4D97-AF65-F5344CB8AC3E}">
        <p14:creationId xmlns:p14="http://schemas.microsoft.com/office/powerpoint/2010/main" val="24703277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65100" lvl="0" indent="0" algn="just" rtl="0">
              <a:lnSpc>
                <a:spcPct val="70000"/>
              </a:lnSpc>
              <a:spcBef>
                <a:spcPts val="1000"/>
              </a:spcBef>
              <a:spcAft>
                <a:spcPts val="0"/>
              </a:spcAft>
              <a:buSzPts val="1000"/>
              <a:buNone/>
            </a:pPr>
            <a:r>
              <a:rPr lang="en-US" sz="1600" dirty="0"/>
              <a:t>DAVID</a:t>
            </a:r>
          </a:p>
          <a:p>
            <a:pPr marL="457200" lvl="0" indent="-292100" algn="just" rtl="0">
              <a:lnSpc>
                <a:spcPct val="70000"/>
              </a:lnSpc>
              <a:spcBef>
                <a:spcPts val="1000"/>
              </a:spcBef>
              <a:spcAft>
                <a:spcPts val="0"/>
              </a:spcAft>
              <a:buSzPts val="1000"/>
              <a:buChar char="-"/>
            </a:pPr>
            <a:r>
              <a:rPr lang="en-US" sz="1600" dirty="0"/>
              <a:t>Resources files are 4 with the main one called ATLAS-( name of project)</a:t>
            </a:r>
          </a:p>
          <a:p>
            <a:pPr marL="457200" lvl="0" indent="-292100" algn="just" rtl="0">
              <a:lnSpc>
                <a:spcPct val="70000"/>
              </a:lnSpc>
              <a:spcBef>
                <a:spcPts val="0"/>
              </a:spcBef>
              <a:spcAft>
                <a:spcPts val="0"/>
              </a:spcAft>
              <a:buSzPts val="1000"/>
              <a:buChar char="-"/>
            </a:pPr>
            <a:r>
              <a:rPr lang="en-US" sz="1600" dirty="0"/>
              <a:t>Anonymizing  data was critical for confidentiality obligation- to do this- we used ( explain plot used and show on dashboard)</a:t>
            </a:r>
          </a:p>
          <a:p>
            <a:pPr marL="457200" lvl="0" indent="-292100" algn="just" rtl="0">
              <a:lnSpc>
                <a:spcPct val="70000"/>
              </a:lnSpc>
              <a:spcBef>
                <a:spcPts val="0"/>
              </a:spcBef>
              <a:spcAft>
                <a:spcPts val="0"/>
              </a:spcAft>
              <a:buSzPts val="1000"/>
              <a:buChar char="-"/>
            </a:pPr>
            <a:r>
              <a:rPr lang="en-US" sz="1600" dirty="0"/>
              <a:t> Data Cleaning included:-</a:t>
            </a:r>
          </a:p>
          <a:p>
            <a:pPr marL="457200" lvl="0" indent="0" algn="just" rtl="0">
              <a:lnSpc>
                <a:spcPct val="70000"/>
              </a:lnSpc>
              <a:spcBef>
                <a:spcPts val="1000"/>
              </a:spcBef>
              <a:spcAft>
                <a:spcPts val="0"/>
              </a:spcAft>
              <a:buNone/>
            </a:pPr>
            <a:r>
              <a:rPr lang="en-US" sz="1200" dirty="0"/>
              <a:t>Configure repository.</a:t>
            </a:r>
          </a:p>
          <a:p>
            <a:pPr marL="457200" lvl="0" indent="0" algn="just" rtl="0">
              <a:lnSpc>
                <a:spcPct val="70000"/>
              </a:lnSpc>
              <a:spcBef>
                <a:spcPts val="1000"/>
              </a:spcBef>
              <a:spcAft>
                <a:spcPts val="0"/>
              </a:spcAft>
              <a:buNone/>
            </a:pPr>
            <a:r>
              <a:rPr lang="en-US" sz="1200" dirty="0"/>
              <a:t>Document raw data files with description of content, as well as sourcing.</a:t>
            </a:r>
          </a:p>
          <a:p>
            <a:pPr marL="457200" lvl="0" indent="0" algn="just" rtl="0">
              <a:lnSpc>
                <a:spcPct val="70000"/>
              </a:lnSpc>
              <a:spcBef>
                <a:spcPts val="1000"/>
              </a:spcBef>
              <a:spcAft>
                <a:spcPts val="0"/>
              </a:spcAft>
              <a:buNone/>
            </a:pPr>
            <a:r>
              <a:rPr lang="en-US" sz="1200" dirty="0"/>
              <a:t>Get sales data into raw data directory.</a:t>
            </a:r>
          </a:p>
          <a:p>
            <a:pPr marL="457200" lvl="0" indent="0" algn="just" rtl="0">
              <a:lnSpc>
                <a:spcPct val="70000"/>
              </a:lnSpc>
              <a:spcBef>
                <a:spcPts val="1000"/>
              </a:spcBef>
              <a:spcAft>
                <a:spcPts val="0"/>
              </a:spcAft>
              <a:buNone/>
            </a:pPr>
            <a:r>
              <a:rPr lang="en-US" sz="1200" dirty="0"/>
              <a:t>Get marketing communications/attempts/responses into raw data directory.</a:t>
            </a:r>
          </a:p>
          <a:p>
            <a:pPr marL="457200" lvl="0" indent="0" algn="just" rtl="0">
              <a:lnSpc>
                <a:spcPct val="70000"/>
              </a:lnSpc>
              <a:spcBef>
                <a:spcPts val="1000"/>
              </a:spcBef>
              <a:spcAft>
                <a:spcPts val="0"/>
              </a:spcAft>
              <a:buNone/>
            </a:pPr>
            <a:r>
              <a:rPr lang="en-US" sz="1200" dirty="0"/>
              <a:t>Get lists of schools that are customers into raw data directory.</a:t>
            </a:r>
          </a:p>
          <a:p>
            <a:pPr marL="457200" lvl="0" indent="0" algn="just" rtl="0">
              <a:lnSpc>
                <a:spcPct val="70000"/>
              </a:lnSpc>
              <a:spcBef>
                <a:spcPts val="1000"/>
              </a:spcBef>
              <a:spcAft>
                <a:spcPts val="0"/>
              </a:spcAft>
              <a:buNone/>
            </a:pPr>
            <a:r>
              <a:rPr lang="en-US" sz="1200" dirty="0"/>
              <a:t>Get List of all schools that are possible customers into raw data directory.</a:t>
            </a:r>
          </a:p>
          <a:p>
            <a:pPr marL="457200" lvl="0" indent="0" algn="just" rtl="0">
              <a:lnSpc>
                <a:spcPct val="70000"/>
              </a:lnSpc>
              <a:spcBef>
                <a:spcPts val="1000"/>
              </a:spcBef>
              <a:spcAft>
                <a:spcPts val="0"/>
              </a:spcAft>
              <a:buNone/>
            </a:pPr>
            <a:r>
              <a:rPr lang="en-US" sz="1200" dirty="0"/>
              <a:t>Get school locations into raw data directory.</a:t>
            </a:r>
          </a:p>
          <a:p>
            <a:pPr marL="457200" lvl="0" indent="0" algn="just" rtl="0">
              <a:lnSpc>
                <a:spcPct val="70000"/>
              </a:lnSpc>
              <a:spcBef>
                <a:spcPts val="1000"/>
              </a:spcBef>
              <a:spcAft>
                <a:spcPts val="0"/>
              </a:spcAft>
              <a:buNone/>
            </a:pPr>
            <a:r>
              <a:rPr lang="en-US" sz="1200" dirty="0"/>
              <a:t>Read raw files into </a:t>
            </a:r>
            <a:r>
              <a:rPr lang="en-US" sz="1200" dirty="0" err="1"/>
              <a:t>DataFrames</a:t>
            </a:r>
            <a:r>
              <a:rPr lang="en-US" sz="1200" dirty="0"/>
              <a:t>.</a:t>
            </a:r>
          </a:p>
          <a:p>
            <a:pPr marL="457200" lvl="0" indent="0" algn="just" rtl="0">
              <a:lnSpc>
                <a:spcPct val="70000"/>
              </a:lnSpc>
              <a:spcBef>
                <a:spcPts val="1000"/>
              </a:spcBef>
              <a:spcAft>
                <a:spcPts val="0"/>
              </a:spcAft>
              <a:buNone/>
            </a:pPr>
            <a:r>
              <a:rPr lang="en-US" sz="1200" dirty="0"/>
              <a:t>Perform basic cleanup (nulls, invalid characters, etc.).</a:t>
            </a:r>
          </a:p>
          <a:p>
            <a:pPr marL="457200" lvl="0" indent="0" algn="just" rtl="0">
              <a:lnSpc>
                <a:spcPct val="70000"/>
              </a:lnSpc>
              <a:spcBef>
                <a:spcPts val="1000"/>
              </a:spcBef>
              <a:spcAft>
                <a:spcPts val="0"/>
              </a:spcAft>
              <a:buNone/>
            </a:pPr>
            <a:r>
              <a:rPr lang="en-US" sz="1200" dirty="0"/>
              <a:t>Perform advanced cleanup (collect/combine/pre-process).</a:t>
            </a:r>
          </a:p>
          <a:p>
            <a:pPr marL="457200" lvl="0" indent="0" algn="just" rtl="0">
              <a:lnSpc>
                <a:spcPct val="70000"/>
              </a:lnSpc>
              <a:spcBef>
                <a:spcPts val="1000"/>
              </a:spcBef>
              <a:spcAft>
                <a:spcPts val="0"/>
              </a:spcAft>
              <a:buNone/>
            </a:pPr>
            <a:r>
              <a:rPr lang="en-US" sz="1200" dirty="0"/>
              <a:t>Implement infrastructure to provide data access to all developers.</a:t>
            </a:r>
          </a:p>
          <a:p>
            <a:pPr marL="457200" lvl="0" indent="0" algn="just" rtl="0">
              <a:lnSpc>
                <a:spcPct val="70000"/>
              </a:lnSpc>
              <a:spcBef>
                <a:spcPts val="1000"/>
              </a:spcBef>
              <a:spcAft>
                <a:spcPts val="0"/>
              </a:spcAft>
              <a:buNone/>
            </a:pPr>
            <a:r>
              <a:rPr lang="en-US" sz="1200" dirty="0"/>
              <a:t>Implement infrastructure to provide collection and handling of processing artifacts (processed data, metrics, and plots -&gt; multiple dashboards, compiled reports).</a:t>
            </a:r>
          </a:p>
          <a:p>
            <a:pPr marL="457200" lvl="0" indent="0" algn="just" rtl="0">
              <a:lnSpc>
                <a:spcPct val="70000"/>
              </a:lnSpc>
              <a:spcBef>
                <a:spcPts val="1000"/>
              </a:spcBef>
              <a:spcAft>
                <a:spcPts val="0"/>
              </a:spcAft>
              <a:buNone/>
            </a:pPr>
            <a:r>
              <a:rPr lang="en-US" sz="1200" dirty="0"/>
              <a:t>Use one new Python library that hasn't been covered in class (math) (import from excel files!!!).</a:t>
            </a:r>
          </a:p>
          <a:p>
            <a:pPr marL="457200" lvl="0" indent="0" algn="l" rtl="0">
              <a:lnSpc>
                <a:spcPct val="70000"/>
              </a:lnSpc>
              <a:spcBef>
                <a:spcPts val="1000"/>
              </a:spcBef>
              <a:spcAft>
                <a:spcPts val="0"/>
              </a:spcAft>
              <a:buNone/>
            </a:pPr>
            <a:endParaRPr lang="en-US" sz="1600" dirty="0"/>
          </a:p>
          <a:p>
            <a:endParaRPr lang="en-US" dirty="0"/>
          </a:p>
        </p:txBody>
      </p:sp>
      <p:sp>
        <p:nvSpPr>
          <p:cNvPr id="4" name="Slide Number Placeholder 3"/>
          <p:cNvSpPr>
            <a:spLocks noGrp="1"/>
          </p:cNvSpPr>
          <p:nvPr>
            <p:ph type="sldNum" sz="quarter" idx="5"/>
          </p:nvPr>
        </p:nvSpPr>
        <p:spPr/>
        <p:txBody>
          <a:bodyPr/>
          <a:lstStyle/>
          <a:p>
            <a:fld id="{21E5C02F-39CA-4A06-86C5-959B74F437A4}" type="slidenum">
              <a:rPr lang="en-US" smtClean="0"/>
              <a:t>9</a:t>
            </a:fld>
            <a:endParaRPr lang="en-US"/>
          </a:p>
        </p:txBody>
      </p:sp>
    </p:spTree>
    <p:extLst>
      <p:ext uri="{BB962C8B-B14F-4D97-AF65-F5344CB8AC3E}">
        <p14:creationId xmlns:p14="http://schemas.microsoft.com/office/powerpoint/2010/main" val="268706253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6.jp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jpg"/><Relationship Id="rId1" Type="http://schemas.openxmlformats.org/officeDocument/2006/relationships/slideMaster" Target="../slideMasters/slideMaster1.xml"/><Relationship Id="rId4" Type="http://schemas.openxmlformats.org/officeDocument/2006/relationships/image" Target="../media/image15.jp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Master" Target="../slideMasters/slideMaster1.xml"/><Relationship Id="rId4" Type="http://schemas.openxmlformats.org/officeDocument/2006/relationships/image" Target="../media/image18.jp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jpg"/><Relationship Id="rId1" Type="http://schemas.openxmlformats.org/officeDocument/2006/relationships/slideMaster" Target="../slideMasters/slideMaster1.xml"/><Relationship Id="rId4" Type="http://schemas.openxmlformats.org/officeDocument/2006/relationships/image" Target="../media/image21.jp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5.jpg"/><Relationship Id="rId1" Type="http://schemas.openxmlformats.org/officeDocument/2006/relationships/slideMaster" Target="../slideMasters/slideMaster2.xml"/><Relationship Id="rId4" Type="http://schemas.openxmlformats.org/officeDocument/2006/relationships/image" Target="../media/image27.jp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8.jpg"/><Relationship Id="rId1" Type="http://schemas.openxmlformats.org/officeDocument/2006/relationships/slideMaster" Target="../slideMasters/slideMaster2.xml"/><Relationship Id="rId4" Type="http://schemas.openxmlformats.org/officeDocument/2006/relationships/image" Target="../media/image30.jp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31.jpg"/><Relationship Id="rId1" Type="http://schemas.openxmlformats.org/officeDocument/2006/relationships/slideMaster" Target="../slideMasters/slideMaster2.xml"/><Relationship Id="rId4" Type="http://schemas.openxmlformats.org/officeDocument/2006/relationships/image" Target="../media/image33.jp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34.jpg"/><Relationship Id="rId1" Type="http://schemas.openxmlformats.org/officeDocument/2006/relationships/slideMaster" Target="../slideMasters/slideMaster2.xml"/><Relationship Id="rId4" Type="http://schemas.openxmlformats.org/officeDocument/2006/relationships/image" Target="../media/image36.jp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image" Target="../media/image37.jpg"/><Relationship Id="rId1" Type="http://schemas.openxmlformats.org/officeDocument/2006/relationships/slideMaster" Target="../slideMasters/slideMaster2.xml"/><Relationship Id="rId4" Type="http://schemas.openxmlformats.org/officeDocument/2006/relationships/image" Target="../media/image39.jp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image" Target="../media/image40.jpg"/><Relationship Id="rId1" Type="http://schemas.openxmlformats.org/officeDocument/2006/relationships/slideMaster" Target="../slideMasters/slideMaster2.xml"/><Relationship Id="rId4" Type="http://schemas.openxmlformats.org/officeDocument/2006/relationships/image" Target="../media/image42.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Master" Target="../slideMasters/slideMaster1.xml"/><Relationship Id="rId4" Type="http://schemas.openxmlformats.org/officeDocument/2006/relationships/image" Target="../media/image9.jp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4.jpg"/><Relationship Id="rId1" Type="http://schemas.openxmlformats.org/officeDocument/2006/relationships/slideMaster" Target="../slideMasters/slideMaster1.xml"/><Relationship Id="rId5" Type="http://schemas.openxmlformats.org/officeDocument/2006/relationships/image" Target="../media/image12.jpg"/><Relationship Id="rId4" Type="http://schemas.openxmlformats.org/officeDocument/2006/relationships/image" Target="../media/image11.jp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 FB Campus">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D9AF850-7987-AF49-840F-16BC6BFAE8B9}"/>
              </a:ext>
            </a:extLst>
          </p:cNvPr>
          <p:cNvSpPr>
            <a:spLocks noGrp="1"/>
          </p:cNvSpPr>
          <p:nvPr>
            <p:ph type="dt" sz="half" idx="10"/>
          </p:nvPr>
        </p:nvSpPr>
        <p:spPr/>
        <p:txBody>
          <a:bodyPr/>
          <a:lstStyle/>
          <a:p>
            <a:fld id="{2F12CE08-3F42-B147-9922-C5AEE34C6B0A}" type="datetimeFigureOut">
              <a:rPr lang="en-US" smtClean="0"/>
              <a:t>11/17/2020</a:t>
            </a:fld>
            <a:endParaRPr lang="en-US"/>
          </a:p>
        </p:txBody>
      </p:sp>
      <p:sp>
        <p:nvSpPr>
          <p:cNvPr id="3" name="Footer Placeholder 2">
            <a:extLst>
              <a:ext uri="{FF2B5EF4-FFF2-40B4-BE49-F238E27FC236}">
                <a16:creationId xmlns:a16="http://schemas.microsoft.com/office/drawing/2014/main" id="{A9963846-3C4E-2146-B728-7439964DE37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C4F3FA5-8E57-F740-A538-6EF9C9430D99}"/>
              </a:ext>
            </a:extLst>
          </p:cNvPr>
          <p:cNvSpPr>
            <a:spLocks noGrp="1"/>
          </p:cNvSpPr>
          <p:nvPr>
            <p:ph type="sldNum" sz="quarter" idx="12"/>
          </p:nvPr>
        </p:nvSpPr>
        <p:spPr/>
        <p:txBody>
          <a:bodyPr/>
          <a:lstStyle/>
          <a:p>
            <a:fld id="{9A9EB63F-46B7-A547-A43A-2A11AD26E337}" type="slidenum">
              <a:rPr lang="en-US" smtClean="0"/>
              <a:t>‹#›</a:t>
            </a:fld>
            <a:endParaRPr lang="en-US"/>
          </a:p>
        </p:txBody>
      </p:sp>
      <p:pic>
        <p:nvPicPr>
          <p:cNvPr id="6" name="Picture 5" descr="A picture containing man, table, blue, holding&#10;&#10;Description automatically generated">
            <a:extLst>
              <a:ext uri="{FF2B5EF4-FFF2-40B4-BE49-F238E27FC236}">
                <a16:creationId xmlns:a16="http://schemas.microsoft.com/office/drawing/2014/main" id="{F70CF9D9-97DD-B84C-A645-9C676635CAC4}"/>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7" name="Picture 6" descr="A picture containing outdoor, holding, person, standing&#10;&#10;Description automatically generated">
            <a:extLst>
              <a:ext uri="{FF2B5EF4-FFF2-40B4-BE49-F238E27FC236}">
                <a16:creationId xmlns:a16="http://schemas.microsoft.com/office/drawing/2014/main" id="{526C000E-8534-2540-BF95-46EEF33D8735}"/>
              </a:ext>
            </a:extLst>
          </p:cNvPr>
          <p:cNvPicPr>
            <a:picLocks noChangeAspect="1"/>
          </p:cNvPicPr>
          <p:nvPr userDrawn="1"/>
        </p:nvPicPr>
        <p:blipFill>
          <a:blip r:embed="rId3"/>
          <a:stretch>
            <a:fillRect/>
          </a:stretch>
        </p:blipFill>
        <p:spPr>
          <a:xfrm>
            <a:off x="0" y="0"/>
            <a:ext cx="12192000" cy="6858000"/>
          </a:xfrm>
          <a:prstGeom prst="rect">
            <a:avLst/>
          </a:prstGeom>
        </p:spPr>
      </p:pic>
      <p:pic>
        <p:nvPicPr>
          <p:cNvPr id="10" name="Picture 9" descr="A picture containing sign&#10;&#10;Description automatically generated">
            <a:extLst>
              <a:ext uri="{FF2B5EF4-FFF2-40B4-BE49-F238E27FC236}">
                <a16:creationId xmlns:a16="http://schemas.microsoft.com/office/drawing/2014/main" id="{8AAEDA5C-62BF-4B4E-8FFB-CE20A9DE344D}"/>
              </a:ext>
            </a:extLst>
          </p:cNvPr>
          <p:cNvPicPr>
            <a:picLocks noChangeAspect="1"/>
          </p:cNvPicPr>
          <p:nvPr userDrawn="1"/>
        </p:nvPicPr>
        <p:blipFill>
          <a:blip r:embed="rId4"/>
          <a:stretch>
            <a:fillRect/>
          </a:stretch>
        </p:blipFill>
        <p:spPr>
          <a:xfrm>
            <a:off x="0" y="0"/>
            <a:ext cx="12192000" cy="6858000"/>
          </a:xfrm>
          <a:prstGeom prst="rect">
            <a:avLst/>
          </a:prstGeom>
        </p:spPr>
      </p:pic>
      <p:sp>
        <p:nvSpPr>
          <p:cNvPr id="8" name="Title 1">
            <a:extLst>
              <a:ext uri="{FF2B5EF4-FFF2-40B4-BE49-F238E27FC236}">
                <a16:creationId xmlns:a16="http://schemas.microsoft.com/office/drawing/2014/main" id="{C5E8D9E8-CC97-C446-9F8B-57B6EC01CD22}"/>
              </a:ext>
            </a:extLst>
          </p:cNvPr>
          <p:cNvSpPr>
            <a:spLocks noGrp="1"/>
          </p:cNvSpPr>
          <p:nvPr>
            <p:ph type="ctrTitle" hasCustomPrompt="1"/>
          </p:nvPr>
        </p:nvSpPr>
        <p:spPr>
          <a:xfrm>
            <a:off x="360378" y="601090"/>
            <a:ext cx="4301269" cy="2305339"/>
          </a:xfrm>
          <a:prstGeom prst="rect">
            <a:avLst/>
          </a:prstGeom>
        </p:spPr>
        <p:txBody>
          <a:bodyPr anchor="b"/>
          <a:lstStyle>
            <a:lvl1pPr algn="l">
              <a:defRPr sz="4000" b="1" cap="none" spc="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a:cs typeface="Arial"/>
              </a:defRPr>
            </a:lvl1pPr>
          </a:lstStyle>
          <a:p>
            <a:r>
              <a:rPr lang="en-US" dirty="0"/>
              <a:t>Click to edit title</a:t>
            </a:r>
          </a:p>
        </p:txBody>
      </p:sp>
      <p:sp>
        <p:nvSpPr>
          <p:cNvPr id="9" name="Subtitle 2">
            <a:extLst>
              <a:ext uri="{FF2B5EF4-FFF2-40B4-BE49-F238E27FC236}">
                <a16:creationId xmlns:a16="http://schemas.microsoft.com/office/drawing/2014/main" id="{4FB750C1-95FE-744D-8B30-2BA9ACDBDD6A}"/>
              </a:ext>
            </a:extLst>
          </p:cNvPr>
          <p:cNvSpPr>
            <a:spLocks noGrp="1"/>
          </p:cNvSpPr>
          <p:nvPr>
            <p:ph type="subTitle" idx="1" hasCustomPrompt="1"/>
          </p:nvPr>
        </p:nvSpPr>
        <p:spPr>
          <a:xfrm>
            <a:off x="360378" y="3137687"/>
            <a:ext cx="4301269" cy="1752600"/>
          </a:xfrm>
          <a:prstGeom prst="rect">
            <a:avLst/>
          </a:prstGeom>
        </p:spPr>
        <p:txBody>
          <a:bodyPr/>
          <a:lstStyle>
            <a:lvl1pPr marL="0" indent="0" algn="l">
              <a:buNone/>
              <a:defRPr>
                <a:solidFill>
                  <a:schemeClr val="bg2">
                    <a:lumMod val="90000"/>
                  </a:schemeClr>
                </a:solidFill>
                <a:effectLst>
                  <a:outerShdw blurRad="34925" dist="12700" dir="14400000" rotWithShape="0">
                    <a:prstClr val="black">
                      <a:alpha val="21000"/>
                    </a:prstClr>
                  </a:outerShdw>
                </a:effectLst>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subtitle</a:t>
            </a:r>
          </a:p>
        </p:txBody>
      </p:sp>
    </p:spTree>
    <p:extLst>
      <p:ext uri="{BB962C8B-B14F-4D97-AF65-F5344CB8AC3E}">
        <p14:creationId xmlns:p14="http://schemas.microsoft.com/office/powerpoint/2010/main" val="4636629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 VSTC">
    <p:spTree>
      <p:nvGrpSpPr>
        <p:cNvPr id="1" name=""/>
        <p:cNvGrpSpPr/>
        <p:nvPr/>
      </p:nvGrpSpPr>
      <p:grpSpPr>
        <a:xfrm>
          <a:off x="0" y="0"/>
          <a:ext cx="0" cy="0"/>
          <a:chOff x="0" y="0"/>
          <a:chExt cx="0" cy="0"/>
        </a:xfrm>
      </p:grpSpPr>
      <p:pic>
        <p:nvPicPr>
          <p:cNvPr id="7" name="Picture 6" descr="A crowd of people&#10;&#10;Description automatically generated">
            <a:extLst>
              <a:ext uri="{FF2B5EF4-FFF2-40B4-BE49-F238E27FC236}">
                <a16:creationId xmlns:a16="http://schemas.microsoft.com/office/drawing/2014/main" id="{A8AEC4F7-8324-7C4B-B073-087193499233}"/>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3" name="Picture 2" descr="A crowd of people&#10;&#10;Description automatically generated">
            <a:extLst>
              <a:ext uri="{FF2B5EF4-FFF2-40B4-BE49-F238E27FC236}">
                <a16:creationId xmlns:a16="http://schemas.microsoft.com/office/drawing/2014/main" id="{E94C0141-DD00-CE41-9C3F-710122272B58}"/>
              </a:ext>
            </a:extLst>
          </p:cNvPr>
          <p:cNvPicPr>
            <a:picLocks noChangeAspect="1"/>
          </p:cNvPicPr>
          <p:nvPr userDrawn="1"/>
        </p:nvPicPr>
        <p:blipFill>
          <a:blip r:embed="rId3"/>
          <a:stretch>
            <a:fillRect/>
          </a:stretch>
        </p:blipFill>
        <p:spPr>
          <a:xfrm>
            <a:off x="0" y="0"/>
            <a:ext cx="12192000" cy="6858000"/>
          </a:xfrm>
          <a:prstGeom prst="rect">
            <a:avLst/>
          </a:prstGeom>
        </p:spPr>
      </p:pic>
      <p:pic>
        <p:nvPicPr>
          <p:cNvPr id="4" name="Picture 3" descr="A picture containing racket, court, building, ball&#10;&#10;Description automatically generated">
            <a:extLst>
              <a:ext uri="{FF2B5EF4-FFF2-40B4-BE49-F238E27FC236}">
                <a16:creationId xmlns:a16="http://schemas.microsoft.com/office/drawing/2014/main" id="{84FED6EE-33D9-4347-88EC-2DCDB5B6C1C4}"/>
              </a:ext>
            </a:extLst>
          </p:cNvPr>
          <p:cNvPicPr>
            <a:picLocks noChangeAspect="1"/>
          </p:cNvPicPr>
          <p:nvPr userDrawn="1"/>
        </p:nvPicPr>
        <p:blipFill>
          <a:blip r:embed="rId4"/>
          <a:stretch>
            <a:fillRect/>
          </a:stretch>
        </p:blipFill>
        <p:spPr>
          <a:xfrm>
            <a:off x="0" y="0"/>
            <a:ext cx="12192000" cy="6858000"/>
          </a:xfrm>
          <a:prstGeom prst="rect">
            <a:avLst/>
          </a:prstGeom>
        </p:spPr>
      </p:pic>
      <p:sp>
        <p:nvSpPr>
          <p:cNvPr id="10" name="Title 1">
            <a:extLst>
              <a:ext uri="{FF2B5EF4-FFF2-40B4-BE49-F238E27FC236}">
                <a16:creationId xmlns:a16="http://schemas.microsoft.com/office/drawing/2014/main" id="{3FEE1168-3ACE-A24B-9C28-971C8487C6B4}"/>
              </a:ext>
            </a:extLst>
          </p:cNvPr>
          <p:cNvSpPr>
            <a:spLocks noGrp="1"/>
          </p:cNvSpPr>
          <p:nvPr>
            <p:ph type="ctrTitle" hasCustomPrompt="1"/>
          </p:nvPr>
        </p:nvSpPr>
        <p:spPr>
          <a:xfrm>
            <a:off x="360378" y="601090"/>
            <a:ext cx="4301269" cy="2305339"/>
          </a:xfrm>
          <a:prstGeom prst="rect">
            <a:avLst/>
          </a:prstGeom>
        </p:spPr>
        <p:txBody>
          <a:bodyPr anchor="b"/>
          <a:lstStyle>
            <a:lvl1pPr algn="l">
              <a:defRPr sz="4000" b="1" cap="none" spc="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a:cs typeface="Arial"/>
              </a:defRPr>
            </a:lvl1pPr>
          </a:lstStyle>
          <a:p>
            <a:r>
              <a:rPr lang="en-US" dirty="0"/>
              <a:t>Click to edit title</a:t>
            </a:r>
          </a:p>
        </p:txBody>
      </p:sp>
      <p:sp>
        <p:nvSpPr>
          <p:cNvPr id="11" name="Subtitle 2">
            <a:extLst>
              <a:ext uri="{FF2B5EF4-FFF2-40B4-BE49-F238E27FC236}">
                <a16:creationId xmlns:a16="http://schemas.microsoft.com/office/drawing/2014/main" id="{A1AE9059-6BAC-D147-9AB9-0F0888F920F0}"/>
              </a:ext>
            </a:extLst>
          </p:cNvPr>
          <p:cNvSpPr>
            <a:spLocks noGrp="1"/>
          </p:cNvSpPr>
          <p:nvPr>
            <p:ph type="subTitle" idx="1" hasCustomPrompt="1"/>
          </p:nvPr>
        </p:nvSpPr>
        <p:spPr>
          <a:xfrm>
            <a:off x="360378" y="3137687"/>
            <a:ext cx="4301269" cy="1752600"/>
          </a:xfrm>
          <a:prstGeom prst="rect">
            <a:avLst/>
          </a:prstGeom>
        </p:spPr>
        <p:txBody>
          <a:bodyPr/>
          <a:lstStyle>
            <a:lvl1pPr marL="0" indent="0" algn="l">
              <a:buNone/>
              <a:defRPr>
                <a:solidFill>
                  <a:schemeClr val="bg2">
                    <a:lumMod val="90000"/>
                  </a:schemeClr>
                </a:solidFill>
                <a:effectLst>
                  <a:outerShdw blurRad="34925" dist="12700" dir="14400000" rotWithShape="0">
                    <a:prstClr val="black">
                      <a:alpha val="21000"/>
                    </a:prstClr>
                  </a:outerShdw>
                </a:effectLst>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subtitle</a:t>
            </a:r>
          </a:p>
        </p:txBody>
      </p:sp>
    </p:spTree>
    <p:extLst>
      <p:ext uri="{BB962C8B-B14F-4D97-AF65-F5344CB8AC3E}">
        <p14:creationId xmlns:p14="http://schemas.microsoft.com/office/powerpoint/2010/main" val="36809409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 Students">
    <p:spTree>
      <p:nvGrpSpPr>
        <p:cNvPr id="1" name=""/>
        <p:cNvGrpSpPr/>
        <p:nvPr/>
      </p:nvGrpSpPr>
      <p:grpSpPr>
        <a:xfrm>
          <a:off x="0" y="0"/>
          <a:ext cx="0" cy="0"/>
          <a:chOff x="0" y="0"/>
          <a:chExt cx="0" cy="0"/>
        </a:xfrm>
      </p:grpSpPr>
      <p:pic>
        <p:nvPicPr>
          <p:cNvPr id="7" name="Picture 6" descr="A picture containing outdoor, person, man, water&#10;&#10;Description automatically generated">
            <a:extLst>
              <a:ext uri="{FF2B5EF4-FFF2-40B4-BE49-F238E27FC236}">
                <a16:creationId xmlns:a16="http://schemas.microsoft.com/office/drawing/2014/main" id="{F7303393-EE58-4B4D-8945-EC2AF2E43E0C}"/>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3" name="Picture 2" descr="A picture containing person, riding, board, water&#10;&#10;Description automatically generated">
            <a:extLst>
              <a:ext uri="{FF2B5EF4-FFF2-40B4-BE49-F238E27FC236}">
                <a16:creationId xmlns:a16="http://schemas.microsoft.com/office/drawing/2014/main" id="{97864F6D-ED0D-6440-A7AA-670C6DBB16BD}"/>
              </a:ext>
            </a:extLst>
          </p:cNvPr>
          <p:cNvPicPr>
            <a:picLocks noChangeAspect="1"/>
          </p:cNvPicPr>
          <p:nvPr userDrawn="1"/>
        </p:nvPicPr>
        <p:blipFill>
          <a:blip r:embed="rId3"/>
          <a:stretch>
            <a:fillRect/>
          </a:stretch>
        </p:blipFill>
        <p:spPr>
          <a:xfrm>
            <a:off x="0" y="0"/>
            <a:ext cx="12192000" cy="6858000"/>
          </a:xfrm>
          <a:prstGeom prst="rect">
            <a:avLst/>
          </a:prstGeom>
        </p:spPr>
      </p:pic>
      <p:pic>
        <p:nvPicPr>
          <p:cNvPr id="4" name="Picture 3" descr="A picture containing person, player, riding, water&#10;&#10;Description automatically generated">
            <a:extLst>
              <a:ext uri="{FF2B5EF4-FFF2-40B4-BE49-F238E27FC236}">
                <a16:creationId xmlns:a16="http://schemas.microsoft.com/office/drawing/2014/main" id="{ECD1A9A9-2F30-6246-859C-439A93392A55}"/>
              </a:ext>
            </a:extLst>
          </p:cNvPr>
          <p:cNvPicPr>
            <a:picLocks noChangeAspect="1"/>
          </p:cNvPicPr>
          <p:nvPr userDrawn="1"/>
        </p:nvPicPr>
        <p:blipFill>
          <a:blip r:embed="rId4"/>
          <a:stretch>
            <a:fillRect/>
          </a:stretch>
        </p:blipFill>
        <p:spPr>
          <a:xfrm>
            <a:off x="0" y="0"/>
            <a:ext cx="12192000" cy="6858000"/>
          </a:xfrm>
          <a:prstGeom prst="rect">
            <a:avLst/>
          </a:prstGeom>
        </p:spPr>
      </p:pic>
      <p:sp>
        <p:nvSpPr>
          <p:cNvPr id="10" name="Title 1">
            <a:extLst>
              <a:ext uri="{FF2B5EF4-FFF2-40B4-BE49-F238E27FC236}">
                <a16:creationId xmlns:a16="http://schemas.microsoft.com/office/drawing/2014/main" id="{600837BA-DA28-B04C-B106-ABCB4B12C157}"/>
              </a:ext>
            </a:extLst>
          </p:cNvPr>
          <p:cNvSpPr>
            <a:spLocks noGrp="1"/>
          </p:cNvSpPr>
          <p:nvPr>
            <p:ph type="ctrTitle" hasCustomPrompt="1"/>
          </p:nvPr>
        </p:nvSpPr>
        <p:spPr>
          <a:xfrm>
            <a:off x="360378" y="601090"/>
            <a:ext cx="4301269" cy="2305339"/>
          </a:xfrm>
          <a:prstGeom prst="rect">
            <a:avLst/>
          </a:prstGeom>
        </p:spPr>
        <p:txBody>
          <a:bodyPr anchor="b"/>
          <a:lstStyle>
            <a:lvl1pPr algn="l">
              <a:defRPr sz="4000" b="1" cap="none" spc="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a:cs typeface="Arial"/>
              </a:defRPr>
            </a:lvl1pPr>
          </a:lstStyle>
          <a:p>
            <a:r>
              <a:rPr lang="en-US" dirty="0"/>
              <a:t>Click to edit title</a:t>
            </a:r>
          </a:p>
        </p:txBody>
      </p:sp>
      <p:sp>
        <p:nvSpPr>
          <p:cNvPr id="11" name="Subtitle 2">
            <a:extLst>
              <a:ext uri="{FF2B5EF4-FFF2-40B4-BE49-F238E27FC236}">
                <a16:creationId xmlns:a16="http://schemas.microsoft.com/office/drawing/2014/main" id="{8CFC6EFC-317F-9748-B0FC-4EE4B3236D11}"/>
              </a:ext>
            </a:extLst>
          </p:cNvPr>
          <p:cNvSpPr>
            <a:spLocks noGrp="1"/>
          </p:cNvSpPr>
          <p:nvPr>
            <p:ph type="subTitle" idx="1" hasCustomPrompt="1"/>
          </p:nvPr>
        </p:nvSpPr>
        <p:spPr>
          <a:xfrm>
            <a:off x="360378" y="3137687"/>
            <a:ext cx="4301269" cy="1752600"/>
          </a:xfrm>
          <a:prstGeom prst="rect">
            <a:avLst/>
          </a:prstGeom>
        </p:spPr>
        <p:txBody>
          <a:bodyPr/>
          <a:lstStyle>
            <a:lvl1pPr marL="0" indent="0" algn="l">
              <a:buNone/>
              <a:defRPr>
                <a:solidFill>
                  <a:schemeClr val="bg2">
                    <a:lumMod val="90000"/>
                  </a:schemeClr>
                </a:solidFill>
                <a:effectLst>
                  <a:outerShdw blurRad="34925" dist="12700" dir="14400000" rotWithShape="0">
                    <a:prstClr val="black">
                      <a:alpha val="21000"/>
                    </a:prstClr>
                  </a:outerShdw>
                </a:effectLst>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subtitle</a:t>
            </a:r>
          </a:p>
        </p:txBody>
      </p:sp>
    </p:spTree>
    <p:extLst>
      <p:ext uri="{BB962C8B-B14F-4D97-AF65-F5344CB8AC3E}">
        <p14:creationId xmlns:p14="http://schemas.microsoft.com/office/powerpoint/2010/main" val="400822799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with Custom Photos">
    <p:spTree>
      <p:nvGrpSpPr>
        <p:cNvPr id="1" name=""/>
        <p:cNvGrpSpPr/>
        <p:nvPr/>
      </p:nvGrpSpPr>
      <p:grpSpPr>
        <a:xfrm>
          <a:off x="0" y="0"/>
          <a:ext cx="0" cy="0"/>
          <a:chOff x="0" y="0"/>
          <a:chExt cx="0" cy="0"/>
        </a:xfrm>
      </p:grpSpPr>
      <p:pic>
        <p:nvPicPr>
          <p:cNvPr id="19" name="Picture 18" descr="A picture containing table&#10;&#10;Description automatically generated">
            <a:extLst>
              <a:ext uri="{FF2B5EF4-FFF2-40B4-BE49-F238E27FC236}">
                <a16:creationId xmlns:a16="http://schemas.microsoft.com/office/drawing/2014/main" id="{A272F89F-43DE-9D4D-82EF-AF0FD30A9B63}"/>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3" name="Picture 2" descr="A close up of a logo&#10;&#10;Description automatically generated">
            <a:extLst>
              <a:ext uri="{FF2B5EF4-FFF2-40B4-BE49-F238E27FC236}">
                <a16:creationId xmlns:a16="http://schemas.microsoft.com/office/drawing/2014/main" id="{9E9BA866-FAF0-8E49-84BF-16AB2D141A88}"/>
              </a:ext>
            </a:extLst>
          </p:cNvPr>
          <p:cNvPicPr>
            <a:picLocks noChangeAspect="1"/>
          </p:cNvPicPr>
          <p:nvPr userDrawn="1"/>
        </p:nvPicPr>
        <p:blipFill>
          <a:blip r:embed="rId3"/>
          <a:stretch>
            <a:fillRect/>
          </a:stretch>
        </p:blipFill>
        <p:spPr>
          <a:xfrm>
            <a:off x="0" y="0"/>
            <a:ext cx="12192000" cy="6858000"/>
          </a:xfrm>
          <a:prstGeom prst="rect">
            <a:avLst/>
          </a:prstGeom>
        </p:spPr>
      </p:pic>
      <p:pic>
        <p:nvPicPr>
          <p:cNvPr id="4" name="Picture 3" descr="A picture containing fish&#10;&#10;Description automatically generated">
            <a:extLst>
              <a:ext uri="{FF2B5EF4-FFF2-40B4-BE49-F238E27FC236}">
                <a16:creationId xmlns:a16="http://schemas.microsoft.com/office/drawing/2014/main" id="{28BC73CD-4CCF-E143-96EF-ED672D91B091}"/>
              </a:ext>
            </a:extLst>
          </p:cNvPr>
          <p:cNvPicPr>
            <a:picLocks noChangeAspect="1"/>
          </p:cNvPicPr>
          <p:nvPr userDrawn="1"/>
        </p:nvPicPr>
        <p:blipFill>
          <a:blip r:embed="rId4"/>
          <a:stretch>
            <a:fillRect/>
          </a:stretch>
        </p:blipFill>
        <p:spPr>
          <a:xfrm>
            <a:off x="0" y="0"/>
            <a:ext cx="12192000" cy="6858000"/>
          </a:xfrm>
          <a:prstGeom prst="rect">
            <a:avLst/>
          </a:prstGeom>
        </p:spPr>
      </p:pic>
      <p:sp>
        <p:nvSpPr>
          <p:cNvPr id="22" name="Picture Placeholder 8">
            <a:extLst>
              <a:ext uri="{FF2B5EF4-FFF2-40B4-BE49-F238E27FC236}">
                <a16:creationId xmlns:a16="http://schemas.microsoft.com/office/drawing/2014/main" id="{B4F31E3F-8031-3546-8F3F-33E179551B9B}"/>
              </a:ext>
            </a:extLst>
          </p:cNvPr>
          <p:cNvSpPr>
            <a:spLocks noGrp="1" noChangeAspect="1"/>
          </p:cNvSpPr>
          <p:nvPr>
            <p:ph type="pic" sz="quarter" idx="10"/>
          </p:nvPr>
        </p:nvSpPr>
        <p:spPr>
          <a:xfrm>
            <a:off x="3379807" y="-34725"/>
            <a:ext cx="8824881" cy="6933236"/>
          </a:xfrm>
          <a:custGeom>
            <a:avLst/>
            <a:gdLst>
              <a:gd name="connsiteX0" fmla="*/ 0 w 7201580"/>
              <a:gd name="connsiteY0" fmla="*/ 0 h 6858000"/>
              <a:gd name="connsiteX1" fmla="*/ 7201580 w 7201580"/>
              <a:gd name="connsiteY1" fmla="*/ 0 h 6858000"/>
              <a:gd name="connsiteX2" fmla="*/ 7201580 w 7201580"/>
              <a:gd name="connsiteY2" fmla="*/ 6858000 h 6858000"/>
              <a:gd name="connsiteX3" fmla="*/ 0 w 7201580"/>
              <a:gd name="connsiteY3" fmla="*/ 6858000 h 6858000"/>
              <a:gd name="connsiteX4" fmla="*/ 0 w 7201580"/>
              <a:gd name="connsiteY4" fmla="*/ 0 h 6858000"/>
              <a:gd name="connsiteX0" fmla="*/ 5050118 w 7201580"/>
              <a:gd name="connsiteY0" fmla="*/ 74706 h 6858000"/>
              <a:gd name="connsiteX1" fmla="*/ 7201580 w 7201580"/>
              <a:gd name="connsiteY1" fmla="*/ 0 h 6858000"/>
              <a:gd name="connsiteX2" fmla="*/ 7201580 w 7201580"/>
              <a:gd name="connsiteY2" fmla="*/ 6858000 h 6858000"/>
              <a:gd name="connsiteX3" fmla="*/ 0 w 7201580"/>
              <a:gd name="connsiteY3" fmla="*/ 6858000 h 6858000"/>
              <a:gd name="connsiteX4" fmla="*/ 5050118 w 7201580"/>
              <a:gd name="connsiteY4" fmla="*/ 74706 h 6858000"/>
              <a:gd name="connsiteX0" fmla="*/ 5020236 w 7201580"/>
              <a:gd name="connsiteY0" fmla="*/ 29883 h 6858000"/>
              <a:gd name="connsiteX1" fmla="*/ 7201580 w 7201580"/>
              <a:gd name="connsiteY1" fmla="*/ 0 h 6858000"/>
              <a:gd name="connsiteX2" fmla="*/ 7201580 w 7201580"/>
              <a:gd name="connsiteY2" fmla="*/ 6858000 h 6858000"/>
              <a:gd name="connsiteX3" fmla="*/ 0 w 7201580"/>
              <a:gd name="connsiteY3" fmla="*/ 6858000 h 6858000"/>
              <a:gd name="connsiteX4" fmla="*/ 5020236 w 7201580"/>
              <a:gd name="connsiteY4" fmla="*/ 29883 h 6858000"/>
              <a:gd name="connsiteX0" fmla="*/ 5020236 w 7201580"/>
              <a:gd name="connsiteY0" fmla="*/ 14941 h 6858000"/>
              <a:gd name="connsiteX1" fmla="*/ 7201580 w 7201580"/>
              <a:gd name="connsiteY1" fmla="*/ 0 h 6858000"/>
              <a:gd name="connsiteX2" fmla="*/ 7201580 w 7201580"/>
              <a:gd name="connsiteY2" fmla="*/ 6858000 h 6858000"/>
              <a:gd name="connsiteX3" fmla="*/ 0 w 7201580"/>
              <a:gd name="connsiteY3" fmla="*/ 6858000 h 6858000"/>
              <a:gd name="connsiteX4" fmla="*/ 5020236 w 7201580"/>
              <a:gd name="connsiteY4" fmla="*/ 14941 h 6858000"/>
              <a:gd name="connsiteX0" fmla="*/ 4192180 w 7201580"/>
              <a:gd name="connsiteY0" fmla="*/ 1127820 h 6858000"/>
              <a:gd name="connsiteX1" fmla="*/ 7201580 w 7201580"/>
              <a:gd name="connsiteY1" fmla="*/ 0 h 6858000"/>
              <a:gd name="connsiteX2" fmla="*/ 7201580 w 7201580"/>
              <a:gd name="connsiteY2" fmla="*/ 6858000 h 6858000"/>
              <a:gd name="connsiteX3" fmla="*/ 0 w 7201580"/>
              <a:gd name="connsiteY3" fmla="*/ 6858000 h 6858000"/>
              <a:gd name="connsiteX4" fmla="*/ 4192180 w 7201580"/>
              <a:gd name="connsiteY4" fmla="*/ 1127820 h 6858000"/>
              <a:gd name="connsiteX0" fmla="*/ 4192180 w 7210989"/>
              <a:gd name="connsiteY0" fmla="*/ 24453 h 5754633"/>
              <a:gd name="connsiteX1" fmla="*/ 7210989 w 7210989"/>
              <a:gd name="connsiteY1" fmla="*/ 0 h 5754633"/>
              <a:gd name="connsiteX2" fmla="*/ 7201580 w 7210989"/>
              <a:gd name="connsiteY2" fmla="*/ 5754633 h 5754633"/>
              <a:gd name="connsiteX3" fmla="*/ 0 w 7210989"/>
              <a:gd name="connsiteY3" fmla="*/ 5754633 h 5754633"/>
              <a:gd name="connsiteX4" fmla="*/ 4192180 w 7210989"/>
              <a:gd name="connsiteY4" fmla="*/ 24453 h 5754633"/>
              <a:gd name="connsiteX0" fmla="*/ 4154542 w 7173351"/>
              <a:gd name="connsiteY0" fmla="*/ 24453 h 5754633"/>
              <a:gd name="connsiteX1" fmla="*/ 7173351 w 7173351"/>
              <a:gd name="connsiteY1" fmla="*/ 0 h 5754633"/>
              <a:gd name="connsiteX2" fmla="*/ 7163942 w 7173351"/>
              <a:gd name="connsiteY2" fmla="*/ 5754633 h 5754633"/>
              <a:gd name="connsiteX3" fmla="*/ 0 w 7173351"/>
              <a:gd name="connsiteY3" fmla="*/ 5697562 h 5754633"/>
              <a:gd name="connsiteX4" fmla="*/ 4154542 w 7173351"/>
              <a:gd name="connsiteY4" fmla="*/ 24453 h 5754633"/>
              <a:gd name="connsiteX0" fmla="*/ 4154542 w 7174257"/>
              <a:gd name="connsiteY0" fmla="*/ 24453 h 5697562"/>
              <a:gd name="connsiteX1" fmla="*/ 7173351 w 7174257"/>
              <a:gd name="connsiteY1" fmla="*/ 0 h 5697562"/>
              <a:gd name="connsiteX2" fmla="*/ 7173352 w 7174257"/>
              <a:gd name="connsiteY2" fmla="*/ 5688051 h 5697562"/>
              <a:gd name="connsiteX3" fmla="*/ 0 w 7174257"/>
              <a:gd name="connsiteY3" fmla="*/ 5697562 h 5697562"/>
              <a:gd name="connsiteX4" fmla="*/ 4154542 w 7174257"/>
              <a:gd name="connsiteY4" fmla="*/ 24453 h 5697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74257" h="5697562">
                <a:moveTo>
                  <a:pt x="4154542" y="24453"/>
                </a:moveTo>
                <a:lnTo>
                  <a:pt x="7173351" y="0"/>
                </a:lnTo>
                <a:cubicBezTo>
                  <a:pt x="7170215" y="1918211"/>
                  <a:pt x="7176488" y="3769840"/>
                  <a:pt x="7173352" y="5688051"/>
                </a:cubicBezTo>
                <a:lnTo>
                  <a:pt x="0" y="5697562"/>
                </a:lnTo>
                <a:lnTo>
                  <a:pt x="4154542" y="24453"/>
                </a:lnTo>
                <a:close/>
              </a:path>
            </a:pathLst>
          </a:custGeom>
        </p:spPr>
        <p:txBody>
          <a:bodyPr vert="horz" anchor="ctr"/>
          <a:lstStyle>
            <a:lvl1pPr marL="0" indent="0" algn="r">
              <a:lnSpc>
                <a:spcPct val="100000"/>
              </a:lnSpc>
              <a:buNone/>
              <a:defRPr sz="2000">
                <a:solidFill>
                  <a:srgbClr val="ECE9C6"/>
                </a:solidFill>
                <a:latin typeface="Arial"/>
                <a:cs typeface="Arial"/>
              </a:defRPr>
            </a:lvl1pPr>
          </a:lstStyle>
          <a:p>
            <a:pPr lvl="0"/>
            <a:r>
              <a:rPr lang="en-US" noProof="0" dirty="0"/>
              <a:t>Click icon to add picture</a:t>
            </a:r>
          </a:p>
        </p:txBody>
      </p:sp>
      <p:sp>
        <p:nvSpPr>
          <p:cNvPr id="23" name="Picture Placeholder 2">
            <a:extLst>
              <a:ext uri="{FF2B5EF4-FFF2-40B4-BE49-F238E27FC236}">
                <a16:creationId xmlns:a16="http://schemas.microsoft.com/office/drawing/2014/main" id="{3598328D-4C82-3F4E-A3AC-CBF07C36FAA8}"/>
              </a:ext>
            </a:extLst>
          </p:cNvPr>
          <p:cNvSpPr>
            <a:spLocks noGrp="1"/>
          </p:cNvSpPr>
          <p:nvPr>
            <p:ph type="pic" sz="quarter" idx="11"/>
          </p:nvPr>
        </p:nvSpPr>
        <p:spPr>
          <a:xfrm>
            <a:off x="2648875" y="4231891"/>
            <a:ext cx="4192192" cy="1494224"/>
          </a:xfrm>
          <a:custGeom>
            <a:avLst/>
            <a:gdLst>
              <a:gd name="connsiteX0" fmla="*/ 0 w 1768475"/>
              <a:gd name="connsiteY0" fmla="*/ 0 h 1257300"/>
              <a:gd name="connsiteX1" fmla="*/ 1768475 w 1768475"/>
              <a:gd name="connsiteY1" fmla="*/ 0 h 1257300"/>
              <a:gd name="connsiteX2" fmla="*/ 1768475 w 1768475"/>
              <a:gd name="connsiteY2" fmla="*/ 1257300 h 1257300"/>
              <a:gd name="connsiteX3" fmla="*/ 0 w 1768475"/>
              <a:gd name="connsiteY3" fmla="*/ 1257300 h 1257300"/>
              <a:gd name="connsiteX4" fmla="*/ 0 w 1768475"/>
              <a:gd name="connsiteY4" fmla="*/ 0 h 1257300"/>
              <a:gd name="connsiteX0" fmla="*/ 0 w 2647177"/>
              <a:gd name="connsiteY0" fmla="*/ 0 h 1257300"/>
              <a:gd name="connsiteX1" fmla="*/ 2647177 w 2647177"/>
              <a:gd name="connsiteY1" fmla="*/ 13729 h 1257300"/>
              <a:gd name="connsiteX2" fmla="*/ 1768475 w 2647177"/>
              <a:gd name="connsiteY2" fmla="*/ 1257300 h 1257300"/>
              <a:gd name="connsiteX3" fmla="*/ 0 w 2647177"/>
              <a:gd name="connsiteY3" fmla="*/ 1257300 h 1257300"/>
              <a:gd name="connsiteX4" fmla="*/ 0 w 2647177"/>
              <a:gd name="connsiteY4" fmla="*/ 0 h 1257300"/>
              <a:gd name="connsiteX0" fmla="*/ 109838 w 2647177"/>
              <a:gd name="connsiteY0" fmla="*/ 0 h 1257300"/>
              <a:gd name="connsiteX1" fmla="*/ 2647177 w 2647177"/>
              <a:gd name="connsiteY1" fmla="*/ 13729 h 1257300"/>
              <a:gd name="connsiteX2" fmla="*/ 1768475 w 2647177"/>
              <a:gd name="connsiteY2" fmla="*/ 1257300 h 1257300"/>
              <a:gd name="connsiteX3" fmla="*/ 0 w 2647177"/>
              <a:gd name="connsiteY3" fmla="*/ 1257300 h 1257300"/>
              <a:gd name="connsiteX4" fmla="*/ 109838 w 2647177"/>
              <a:gd name="connsiteY4" fmla="*/ 0 h 1257300"/>
              <a:gd name="connsiteX0" fmla="*/ 109838 w 2647177"/>
              <a:gd name="connsiteY0" fmla="*/ 0 h 1257300"/>
              <a:gd name="connsiteX1" fmla="*/ 2647177 w 2647177"/>
              <a:gd name="connsiteY1" fmla="*/ 13729 h 1257300"/>
              <a:gd name="connsiteX2" fmla="*/ 1706691 w 2647177"/>
              <a:gd name="connsiteY2" fmla="*/ 1250435 h 1257300"/>
              <a:gd name="connsiteX3" fmla="*/ 0 w 2647177"/>
              <a:gd name="connsiteY3" fmla="*/ 1257300 h 1257300"/>
              <a:gd name="connsiteX4" fmla="*/ 109838 w 2647177"/>
              <a:gd name="connsiteY4" fmla="*/ 0 h 1257300"/>
              <a:gd name="connsiteX0" fmla="*/ 114144 w 2647177"/>
              <a:gd name="connsiteY0" fmla="*/ 0 h 1248690"/>
              <a:gd name="connsiteX1" fmla="*/ 2647177 w 2647177"/>
              <a:gd name="connsiteY1" fmla="*/ 5119 h 1248690"/>
              <a:gd name="connsiteX2" fmla="*/ 1706691 w 2647177"/>
              <a:gd name="connsiteY2" fmla="*/ 1241825 h 1248690"/>
              <a:gd name="connsiteX3" fmla="*/ 0 w 2647177"/>
              <a:gd name="connsiteY3" fmla="*/ 1248690 h 1248690"/>
              <a:gd name="connsiteX4" fmla="*/ 114144 w 2647177"/>
              <a:gd name="connsiteY4" fmla="*/ 0 h 1248690"/>
              <a:gd name="connsiteX0" fmla="*/ 936415 w 3469448"/>
              <a:gd name="connsiteY0" fmla="*/ 0 h 1248690"/>
              <a:gd name="connsiteX1" fmla="*/ 3469448 w 3469448"/>
              <a:gd name="connsiteY1" fmla="*/ 5119 h 1248690"/>
              <a:gd name="connsiteX2" fmla="*/ 2528962 w 3469448"/>
              <a:gd name="connsiteY2" fmla="*/ 1241825 h 1248690"/>
              <a:gd name="connsiteX3" fmla="*/ 0 w 3469448"/>
              <a:gd name="connsiteY3" fmla="*/ 1248690 h 1248690"/>
              <a:gd name="connsiteX4" fmla="*/ 936415 w 3469448"/>
              <a:gd name="connsiteY4" fmla="*/ 0 h 1248690"/>
              <a:gd name="connsiteX0" fmla="*/ 936415 w 3469448"/>
              <a:gd name="connsiteY0" fmla="*/ 0 h 1248690"/>
              <a:gd name="connsiteX1" fmla="*/ 3469448 w 3469448"/>
              <a:gd name="connsiteY1" fmla="*/ 5119 h 1248690"/>
              <a:gd name="connsiteX2" fmla="*/ 2528962 w 3469448"/>
              <a:gd name="connsiteY2" fmla="*/ 1246131 h 1248690"/>
              <a:gd name="connsiteX3" fmla="*/ 0 w 3469448"/>
              <a:gd name="connsiteY3" fmla="*/ 1248690 h 1248690"/>
              <a:gd name="connsiteX4" fmla="*/ 936415 w 3469448"/>
              <a:gd name="connsiteY4" fmla="*/ 0 h 12486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69448" h="1248690">
                <a:moveTo>
                  <a:pt x="936415" y="0"/>
                </a:moveTo>
                <a:lnTo>
                  <a:pt x="3469448" y="5119"/>
                </a:lnTo>
                <a:lnTo>
                  <a:pt x="2528962" y="1246131"/>
                </a:lnTo>
                <a:lnTo>
                  <a:pt x="0" y="1248690"/>
                </a:lnTo>
                <a:lnTo>
                  <a:pt x="936415" y="0"/>
                </a:lnTo>
                <a:close/>
              </a:path>
            </a:pathLst>
          </a:custGeom>
        </p:spPr>
        <p:txBody>
          <a:bodyPr vert="horz"/>
          <a:lstStyle>
            <a:lvl1pPr marL="0" indent="0" algn="ctr">
              <a:buNone/>
              <a:defRPr sz="1500">
                <a:solidFill>
                  <a:schemeClr val="bg1"/>
                </a:solidFill>
                <a:latin typeface="Arial"/>
                <a:cs typeface="Arial"/>
              </a:defRPr>
            </a:lvl1pPr>
          </a:lstStyle>
          <a:p>
            <a:pPr lvl="0"/>
            <a:r>
              <a:rPr lang="en-US" noProof="0" dirty="0"/>
              <a:t>Click icon to add picture</a:t>
            </a:r>
          </a:p>
        </p:txBody>
      </p:sp>
      <p:sp>
        <p:nvSpPr>
          <p:cNvPr id="24" name="Picture Placeholder 2">
            <a:extLst>
              <a:ext uri="{FF2B5EF4-FFF2-40B4-BE49-F238E27FC236}">
                <a16:creationId xmlns:a16="http://schemas.microsoft.com/office/drawing/2014/main" id="{C23285A2-7355-1D42-86EF-ADB4D8AB46FB}"/>
              </a:ext>
            </a:extLst>
          </p:cNvPr>
          <p:cNvSpPr>
            <a:spLocks noGrp="1"/>
          </p:cNvSpPr>
          <p:nvPr>
            <p:ph type="pic" sz="quarter" idx="12"/>
          </p:nvPr>
        </p:nvSpPr>
        <p:spPr>
          <a:xfrm>
            <a:off x="5994400" y="4231890"/>
            <a:ext cx="4123267" cy="1494223"/>
          </a:xfrm>
          <a:custGeom>
            <a:avLst/>
            <a:gdLst>
              <a:gd name="connsiteX0" fmla="*/ 0 w 1768475"/>
              <a:gd name="connsiteY0" fmla="*/ 0 h 1257300"/>
              <a:gd name="connsiteX1" fmla="*/ 1768475 w 1768475"/>
              <a:gd name="connsiteY1" fmla="*/ 0 h 1257300"/>
              <a:gd name="connsiteX2" fmla="*/ 1768475 w 1768475"/>
              <a:gd name="connsiteY2" fmla="*/ 1257300 h 1257300"/>
              <a:gd name="connsiteX3" fmla="*/ 0 w 1768475"/>
              <a:gd name="connsiteY3" fmla="*/ 1257300 h 1257300"/>
              <a:gd name="connsiteX4" fmla="*/ 0 w 1768475"/>
              <a:gd name="connsiteY4" fmla="*/ 0 h 1257300"/>
              <a:gd name="connsiteX0" fmla="*/ 0 w 2647177"/>
              <a:gd name="connsiteY0" fmla="*/ 0 h 1257300"/>
              <a:gd name="connsiteX1" fmla="*/ 2647177 w 2647177"/>
              <a:gd name="connsiteY1" fmla="*/ 13729 h 1257300"/>
              <a:gd name="connsiteX2" fmla="*/ 1768475 w 2647177"/>
              <a:gd name="connsiteY2" fmla="*/ 1257300 h 1257300"/>
              <a:gd name="connsiteX3" fmla="*/ 0 w 2647177"/>
              <a:gd name="connsiteY3" fmla="*/ 1257300 h 1257300"/>
              <a:gd name="connsiteX4" fmla="*/ 0 w 2647177"/>
              <a:gd name="connsiteY4" fmla="*/ 0 h 1257300"/>
              <a:gd name="connsiteX0" fmla="*/ 109838 w 2647177"/>
              <a:gd name="connsiteY0" fmla="*/ 0 h 1257300"/>
              <a:gd name="connsiteX1" fmla="*/ 2647177 w 2647177"/>
              <a:gd name="connsiteY1" fmla="*/ 13729 h 1257300"/>
              <a:gd name="connsiteX2" fmla="*/ 1768475 w 2647177"/>
              <a:gd name="connsiteY2" fmla="*/ 1257300 h 1257300"/>
              <a:gd name="connsiteX3" fmla="*/ 0 w 2647177"/>
              <a:gd name="connsiteY3" fmla="*/ 1257300 h 1257300"/>
              <a:gd name="connsiteX4" fmla="*/ 109838 w 2647177"/>
              <a:gd name="connsiteY4" fmla="*/ 0 h 1257300"/>
              <a:gd name="connsiteX0" fmla="*/ 109838 w 2647177"/>
              <a:gd name="connsiteY0" fmla="*/ 0 h 1257300"/>
              <a:gd name="connsiteX1" fmla="*/ 2647177 w 2647177"/>
              <a:gd name="connsiteY1" fmla="*/ 13729 h 1257300"/>
              <a:gd name="connsiteX2" fmla="*/ 1706691 w 2647177"/>
              <a:gd name="connsiteY2" fmla="*/ 1250435 h 1257300"/>
              <a:gd name="connsiteX3" fmla="*/ 0 w 2647177"/>
              <a:gd name="connsiteY3" fmla="*/ 1257300 h 1257300"/>
              <a:gd name="connsiteX4" fmla="*/ 109838 w 2647177"/>
              <a:gd name="connsiteY4" fmla="*/ 0 h 1257300"/>
              <a:gd name="connsiteX0" fmla="*/ 114144 w 2647177"/>
              <a:gd name="connsiteY0" fmla="*/ 0 h 1248690"/>
              <a:gd name="connsiteX1" fmla="*/ 2647177 w 2647177"/>
              <a:gd name="connsiteY1" fmla="*/ 5119 h 1248690"/>
              <a:gd name="connsiteX2" fmla="*/ 1706691 w 2647177"/>
              <a:gd name="connsiteY2" fmla="*/ 1241825 h 1248690"/>
              <a:gd name="connsiteX3" fmla="*/ 0 w 2647177"/>
              <a:gd name="connsiteY3" fmla="*/ 1248690 h 1248690"/>
              <a:gd name="connsiteX4" fmla="*/ 114144 w 2647177"/>
              <a:gd name="connsiteY4" fmla="*/ 0 h 1248690"/>
              <a:gd name="connsiteX0" fmla="*/ 936415 w 3469448"/>
              <a:gd name="connsiteY0" fmla="*/ 0 h 1248690"/>
              <a:gd name="connsiteX1" fmla="*/ 3469448 w 3469448"/>
              <a:gd name="connsiteY1" fmla="*/ 5119 h 1248690"/>
              <a:gd name="connsiteX2" fmla="*/ 2528962 w 3469448"/>
              <a:gd name="connsiteY2" fmla="*/ 1241825 h 1248690"/>
              <a:gd name="connsiteX3" fmla="*/ 0 w 3469448"/>
              <a:gd name="connsiteY3" fmla="*/ 1248690 h 1248690"/>
              <a:gd name="connsiteX4" fmla="*/ 936415 w 3469448"/>
              <a:gd name="connsiteY4" fmla="*/ 0 h 1248690"/>
              <a:gd name="connsiteX0" fmla="*/ 936415 w 3469448"/>
              <a:gd name="connsiteY0" fmla="*/ 0 h 1248690"/>
              <a:gd name="connsiteX1" fmla="*/ 3469448 w 3469448"/>
              <a:gd name="connsiteY1" fmla="*/ 5119 h 1248690"/>
              <a:gd name="connsiteX2" fmla="*/ 2528962 w 3469448"/>
              <a:gd name="connsiteY2" fmla="*/ 1246131 h 1248690"/>
              <a:gd name="connsiteX3" fmla="*/ 0 w 3469448"/>
              <a:gd name="connsiteY3" fmla="*/ 1248690 h 1248690"/>
              <a:gd name="connsiteX4" fmla="*/ 936415 w 3469448"/>
              <a:gd name="connsiteY4" fmla="*/ 0 h 12486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69448" h="1248690">
                <a:moveTo>
                  <a:pt x="936415" y="0"/>
                </a:moveTo>
                <a:lnTo>
                  <a:pt x="3469448" y="5119"/>
                </a:lnTo>
                <a:lnTo>
                  <a:pt x="2528962" y="1246131"/>
                </a:lnTo>
                <a:lnTo>
                  <a:pt x="0" y="1248690"/>
                </a:lnTo>
                <a:lnTo>
                  <a:pt x="936415" y="0"/>
                </a:lnTo>
                <a:close/>
              </a:path>
            </a:pathLst>
          </a:custGeom>
        </p:spPr>
        <p:txBody>
          <a:bodyPr vert="horz"/>
          <a:lstStyle>
            <a:lvl1pPr marL="0" indent="0" algn="ctr">
              <a:buNone/>
              <a:defRPr sz="1500">
                <a:solidFill>
                  <a:schemeClr val="bg1"/>
                </a:solidFill>
                <a:latin typeface="Arial"/>
                <a:cs typeface="Arial"/>
              </a:defRPr>
            </a:lvl1pPr>
          </a:lstStyle>
          <a:p>
            <a:pPr lvl="0"/>
            <a:r>
              <a:rPr lang="en-US" noProof="0" dirty="0"/>
              <a:t>Click icon to add picture</a:t>
            </a:r>
          </a:p>
        </p:txBody>
      </p:sp>
      <p:sp>
        <p:nvSpPr>
          <p:cNvPr id="25" name="Picture Placeholder 2">
            <a:extLst>
              <a:ext uri="{FF2B5EF4-FFF2-40B4-BE49-F238E27FC236}">
                <a16:creationId xmlns:a16="http://schemas.microsoft.com/office/drawing/2014/main" id="{75106D73-ED6C-1943-96AD-9DE1270D2053}"/>
              </a:ext>
            </a:extLst>
          </p:cNvPr>
          <p:cNvSpPr>
            <a:spLocks noGrp="1"/>
          </p:cNvSpPr>
          <p:nvPr>
            <p:ph type="pic" sz="quarter" idx="13" hasCustomPrompt="1"/>
          </p:nvPr>
        </p:nvSpPr>
        <p:spPr>
          <a:xfrm>
            <a:off x="9270999" y="4231887"/>
            <a:ext cx="2951865" cy="1494223"/>
          </a:xfrm>
          <a:custGeom>
            <a:avLst/>
            <a:gdLst>
              <a:gd name="connsiteX0" fmla="*/ 0 w 1768475"/>
              <a:gd name="connsiteY0" fmla="*/ 0 h 1257300"/>
              <a:gd name="connsiteX1" fmla="*/ 1768475 w 1768475"/>
              <a:gd name="connsiteY1" fmla="*/ 0 h 1257300"/>
              <a:gd name="connsiteX2" fmla="*/ 1768475 w 1768475"/>
              <a:gd name="connsiteY2" fmla="*/ 1257300 h 1257300"/>
              <a:gd name="connsiteX3" fmla="*/ 0 w 1768475"/>
              <a:gd name="connsiteY3" fmla="*/ 1257300 h 1257300"/>
              <a:gd name="connsiteX4" fmla="*/ 0 w 1768475"/>
              <a:gd name="connsiteY4" fmla="*/ 0 h 1257300"/>
              <a:gd name="connsiteX0" fmla="*/ 0 w 2647177"/>
              <a:gd name="connsiteY0" fmla="*/ 0 h 1257300"/>
              <a:gd name="connsiteX1" fmla="*/ 2647177 w 2647177"/>
              <a:gd name="connsiteY1" fmla="*/ 13729 h 1257300"/>
              <a:gd name="connsiteX2" fmla="*/ 1768475 w 2647177"/>
              <a:gd name="connsiteY2" fmla="*/ 1257300 h 1257300"/>
              <a:gd name="connsiteX3" fmla="*/ 0 w 2647177"/>
              <a:gd name="connsiteY3" fmla="*/ 1257300 h 1257300"/>
              <a:gd name="connsiteX4" fmla="*/ 0 w 2647177"/>
              <a:gd name="connsiteY4" fmla="*/ 0 h 1257300"/>
              <a:gd name="connsiteX0" fmla="*/ 109838 w 2647177"/>
              <a:gd name="connsiteY0" fmla="*/ 0 h 1257300"/>
              <a:gd name="connsiteX1" fmla="*/ 2647177 w 2647177"/>
              <a:gd name="connsiteY1" fmla="*/ 13729 h 1257300"/>
              <a:gd name="connsiteX2" fmla="*/ 1768475 w 2647177"/>
              <a:gd name="connsiteY2" fmla="*/ 1257300 h 1257300"/>
              <a:gd name="connsiteX3" fmla="*/ 0 w 2647177"/>
              <a:gd name="connsiteY3" fmla="*/ 1257300 h 1257300"/>
              <a:gd name="connsiteX4" fmla="*/ 109838 w 2647177"/>
              <a:gd name="connsiteY4" fmla="*/ 0 h 1257300"/>
              <a:gd name="connsiteX0" fmla="*/ 109838 w 2647177"/>
              <a:gd name="connsiteY0" fmla="*/ 0 h 1257300"/>
              <a:gd name="connsiteX1" fmla="*/ 2647177 w 2647177"/>
              <a:gd name="connsiteY1" fmla="*/ 13729 h 1257300"/>
              <a:gd name="connsiteX2" fmla="*/ 1706691 w 2647177"/>
              <a:gd name="connsiteY2" fmla="*/ 1250435 h 1257300"/>
              <a:gd name="connsiteX3" fmla="*/ 0 w 2647177"/>
              <a:gd name="connsiteY3" fmla="*/ 1257300 h 1257300"/>
              <a:gd name="connsiteX4" fmla="*/ 109838 w 2647177"/>
              <a:gd name="connsiteY4" fmla="*/ 0 h 1257300"/>
              <a:gd name="connsiteX0" fmla="*/ 114144 w 2647177"/>
              <a:gd name="connsiteY0" fmla="*/ 0 h 1248690"/>
              <a:gd name="connsiteX1" fmla="*/ 2647177 w 2647177"/>
              <a:gd name="connsiteY1" fmla="*/ 5119 h 1248690"/>
              <a:gd name="connsiteX2" fmla="*/ 1706691 w 2647177"/>
              <a:gd name="connsiteY2" fmla="*/ 1241825 h 1248690"/>
              <a:gd name="connsiteX3" fmla="*/ 0 w 2647177"/>
              <a:gd name="connsiteY3" fmla="*/ 1248690 h 1248690"/>
              <a:gd name="connsiteX4" fmla="*/ 114144 w 2647177"/>
              <a:gd name="connsiteY4" fmla="*/ 0 h 1248690"/>
              <a:gd name="connsiteX0" fmla="*/ 936415 w 3469448"/>
              <a:gd name="connsiteY0" fmla="*/ 0 h 1248690"/>
              <a:gd name="connsiteX1" fmla="*/ 3469448 w 3469448"/>
              <a:gd name="connsiteY1" fmla="*/ 5119 h 1248690"/>
              <a:gd name="connsiteX2" fmla="*/ 2528962 w 3469448"/>
              <a:gd name="connsiteY2" fmla="*/ 1241825 h 1248690"/>
              <a:gd name="connsiteX3" fmla="*/ 0 w 3469448"/>
              <a:gd name="connsiteY3" fmla="*/ 1248690 h 1248690"/>
              <a:gd name="connsiteX4" fmla="*/ 936415 w 3469448"/>
              <a:gd name="connsiteY4" fmla="*/ 0 h 1248690"/>
              <a:gd name="connsiteX0" fmla="*/ 936415 w 3469448"/>
              <a:gd name="connsiteY0" fmla="*/ 0 h 1248690"/>
              <a:gd name="connsiteX1" fmla="*/ 3469448 w 3469448"/>
              <a:gd name="connsiteY1" fmla="*/ 5119 h 1248690"/>
              <a:gd name="connsiteX2" fmla="*/ 2528962 w 3469448"/>
              <a:gd name="connsiteY2" fmla="*/ 1246131 h 1248690"/>
              <a:gd name="connsiteX3" fmla="*/ 0 w 3469448"/>
              <a:gd name="connsiteY3" fmla="*/ 1248690 h 1248690"/>
              <a:gd name="connsiteX4" fmla="*/ 936415 w 3469448"/>
              <a:gd name="connsiteY4" fmla="*/ 0 h 1248690"/>
              <a:gd name="connsiteX0" fmla="*/ 936415 w 2535057"/>
              <a:gd name="connsiteY0" fmla="*/ 0 h 1248690"/>
              <a:gd name="connsiteX1" fmla="*/ 2535057 w 2535057"/>
              <a:gd name="connsiteY1" fmla="*/ 5119 h 1248690"/>
              <a:gd name="connsiteX2" fmla="*/ 2528962 w 2535057"/>
              <a:gd name="connsiteY2" fmla="*/ 1246131 h 1248690"/>
              <a:gd name="connsiteX3" fmla="*/ 0 w 2535057"/>
              <a:gd name="connsiteY3" fmla="*/ 1248690 h 1248690"/>
              <a:gd name="connsiteX4" fmla="*/ 936415 w 2535057"/>
              <a:gd name="connsiteY4" fmla="*/ 0 h 12486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5057" h="1248690">
                <a:moveTo>
                  <a:pt x="936415" y="0"/>
                </a:moveTo>
                <a:lnTo>
                  <a:pt x="2535057" y="5119"/>
                </a:lnTo>
                <a:cubicBezTo>
                  <a:pt x="2533025" y="418790"/>
                  <a:pt x="2530994" y="832460"/>
                  <a:pt x="2528962" y="1246131"/>
                </a:cubicBezTo>
                <a:lnTo>
                  <a:pt x="0" y="1248690"/>
                </a:lnTo>
                <a:lnTo>
                  <a:pt x="936415" y="0"/>
                </a:lnTo>
                <a:close/>
              </a:path>
            </a:pathLst>
          </a:custGeom>
        </p:spPr>
        <p:txBody>
          <a:bodyPr vert="horz"/>
          <a:lstStyle>
            <a:lvl1pPr marL="0" indent="0" algn="ctr">
              <a:buNone/>
              <a:defRPr sz="1500">
                <a:solidFill>
                  <a:schemeClr val="bg1"/>
                </a:solidFill>
                <a:latin typeface="Arial"/>
                <a:cs typeface="Arial"/>
              </a:defRPr>
            </a:lvl1pPr>
          </a:lstStyle>
          <a:p>
            <a:pPr lvl="0"/>
            <a:r>
              <a:rPr lang="en-US" noProof="0" dirty="0"/>
              <a:t>Click icon to add picture </a:t>
            </a:r>
          </a:p>
        </p:txBody>
      </p:sp>
      <p:sp>
        <p:nvSpPr>
          <p:cNvPr id="9" name="Title 1">
            <a:extLst>
              <a:ext uri="{FF2B5EF4-FFF2-40B4-BE49-F238E27FC236}">
                <a16:creationId xmlns:a16="http://schemas.microsoft.com/office/drawing/2014/main" id="{5B162EF6-E31E-2E4E-9462-7484ABD189D0}"/>
              </a:ext>
            </a:extLst>
          </p:cNvPr>
          <p:cNvSpPr>
            <a:spLocks noGrp="1"/>
          </p:cNvSpPr>
          <p:nvPr>
            <p:ph type="ctrTitle" hasCustomPrompt="1"/>
          </p:nvPr>
        </p:nvSpPr>
        <p:spPr>
          <a:xfrm>
            <a:off x="360378" y="601090"/>
            <a:ext cx="4301269" cy="2305339"/>
          </a:xfrm>
          <a:prstGeom prst="rect">
            <a:avLst/>
          </a:prstGeom>
        </p:spPr>
        <p:txBody>
          <a:bodyPr anchor="b"/>
          <a:lstStyle>
            <a:lvl1pPr algn="l">
              <a:defRPr sz="4000" b="1" cap="none" spc="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a:cs typeface="Arial"/>
              </a:defRPr>
            </a:lvl1pPr>
          </a:lstStyle>
          <a:p>
            <a:r>
              <a:rPr lang="en-US" dirty="0"/>
              <a:t>Click to edit title</a:t>
            </a:r>
          </a:p>
        </p:txBody>
      </p:sp>
      <p:sp>
        <p:nvSpPr>
          <p:cNvPr id="10" name="Subtitle 2">
            <a:extLst>
              <a:ext uri="{FF2B5EF4-FFF2-40B4-BE49-F238E27FC236}">
                <a16:creationId xmlns:a16="http://schemas.microsoft.com/office/drawing/2014/main" id="{E6380FBF-2582-E048-B7BE-C571194A18F2}"/>
              </a:ext>
            </a:extLst>
          </p:cNvPr>
          <p:cNvSpPr>
            <a:spLocks noGrp="1"/>
          </p:cNvSpPr>
          <p:nvPr>
            <p:ph type="subTitle" idx="1" hasCustomPrompt="1"/>
          </p:nvPr>
        </p:nvSpPr>
        <p:spPr>
          <a:xfrm>
            <a:off x="360378" y="3137687"/>
            <a:ext cx="4301269" cy="1752600"/>
          </a:xfrm>
          <a:prstGeom prst="rect">
            <a:avLst/>
          </a:prstGeom>
        </p:spPr>
        <p:txBody>
          <a:bodyPr/>
          <a:lstStyle>
            <a:lvl1pPr marL="0" indent="0" algn="l">
              <a:buNone/>
              <a:defRPr>
                <a:solidFill>
                  <a:schemeClr val="bg2">
                    <a:lumMod val="90000"/>
                  </a:schemeClr>
                </a:solidFill>
                <a:effectLst>
                  <a:outerShdw blurRad="34925" dist="12700" dir="14400000" rotWithShape="0">
                    <a:prstClr val="black">
                      <a:alpha val="21000"/>
                    </a:prstClr>
                  </a:outerShdw>
                </a:effectLst>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subtitle</a:t>
            </a:r>
          </a:p>
        </p:txBody>
      </p:sp>
    </p:spTree>
    <p:extLst>
      <p:ext uri="{BB962C8B-B14F-4D97-AF65-F5344CB8AC3E}">
        <p14:creationId xmlns:p14="http://schemas.microsoft.com/office/powerpoint/2010/main" val="297994540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 FB Campus">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D9AF850-7987-AF49-840F-16BC6BFAE8B9}"/>
              </a:ext>
            </a:extLst>
          </p:cNvPr>
          <p:cNvSpPr>
            <a:spLocks noGrp="1"/>
          </p:cNvSpPr>
          <p:nvPr>
            <p:ph type="dt" sz="half" idx="10"/>
          </p:nvPr>
        </p:nvSpPr>
        <p:spPr/>
        <p:txBody>
          <a:bodyPr/>
          <a:lstStyle/>
          <a:p>
            <a:fld id="{2F12CE08-3F42-B147-9922-C5AEE34C6B0A}" type="datetimeFigureOut">
              <a:rPr lang="en-US" smtClean="0"/>
              <a:t>11/17/2020</a:t>
            </a:fld>
            <a:endParaRPr lang="en-US"/>
          </a:p>
        </p:txBody>
      </p:sp>
      <p:sp>
        <p:nvSpPr>
          <p:cNvPr id="3" name="Footer Placeholder 2">
            <a:extLst>
              <a:ext uri="{FF2B5EF4-FFF2-40B4-BE49-F238E27FC236}">
                <a16:creationId xmlns:a16="http://schemas.microsoft.com/office/drawing/2014/main" id="{A9963846-3C4E-2146-B728-7439964DE37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C4F3FA5-8E57-F740-A538-6EF9C9430D99}"/>
              </a:ext>
            </a:extLst>
          </p:cNvPr>
          <p:cNvSpPr>
            <a:spLocks noGrp="1"/>
          </p:cNvSpPr>
          <p:nvPr>
            <p:ph type="sldNum" sz="quarter" idx="12"/>
          </p:nvPr>
        </p:nvSpPr>
        <p:spPr/>
        <p:txBody>
          <a:bodyPr/>
          <a:lstStyle/>
          <a:p>
            <a:fld id="{9A9EB63F-46B7-A547-A43A-2A11AD26E337}" type="slidenum">
              <a:rPr lang="en-US" smtClean="0"/>
              <a:t>‹#›</a:t>
            </a:fld>
            <a:endParaRPr lang="en-US"/>
          </a:p>
        </p:txBody>
      </p:sp>
      <p:pic>
        <p:nvPicPr>
          <p:cNvPr id="7" name="Picture 6" descr="A picture containing man, holding, table, laptop&#10;&#10;Description automatically generated">
            <a:extLst>
              <a:ext uri="{FF2B5EF4-FFF2-40B4-BE49-F238E27FC236}">
                <a16:creationId xmlns:a16="http://schemas.microsoft.com/office/drawing/2014/main" id="{54BFC042-DF17-3F49-AC59-4A24D931D71C}"/>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6" name="Picture 5" descr="A picture containing outdoor, holding, person, standing&#10;&#10;Description automatically generated">
            <a:extLst>
              <a:ext uri="{FF2B5EF4-FFF2-40B4-BE49-F238E27FC236}">
                <a16:creationId xmlns:a16="http://schemas.microsoft.com/office/drawing/2014/main" id="{D2B74E31-897D-0943-B1DC-96340D56BEAB}"/>
              </a:ext>
            </a:extLst>
          </p:cNvPr>
          <p:cNvPicPr>
            <a:picLocks noChangeAspect="1"/>
          </p:cNvPicPr>
          <p:nvPr userDrawn="1"/>
        </p:nvPicPr>
        <p:blipFill>
          <a:blip r:embed="rId3"/>
          <a:stretch>
            <a:fillRect/>
          </a:stretch>
        </p:blipFill>
        <p:spPr>
          <a:xfrm>
            <a:off x="0" y="0"/>
            <a:ext cx="12192000" cy="6858000"/>
          </a:xfrm>
          <a:prstGeom prst="rect">
            <a:avLst/>
          </a:prstGeom>
        </p:spPr>
      </p:pic>
      <p:pic>
        <p:nvPicPr>
          <p:cNvPr id="10" name="Picture 9" descr="A picture containing holding, person, standing, water&#10;&#10;Description automatically generated">
            <a:extLst>
              <a:ext uri="{FF2B5EF4-FFF2-40B4-BE49-F238E27FC236}">
                <a16:creationId xmlns:a16="http://schemas.microsoft.com/office/drawing/2014/main" id="{19CA7CBF-A8A2-2A4B-A961-CDCCFD1989B7}"/>
              </a:ext>
            </a:extLst>
          </p:cNvPr>
          <p:cNvPicPr>
            <a:picLocks noChangeAspect="1"/>
          </p:cNvPicPr>
          <p:nvPr userDrawn="1"/>
        </p:nvPicPr>
        <p:blipFill>
          <a:blip r:embed="rId4"/>
          <a:stretch>
            <a:fillRect/>
          </a:stretch>
        </p:blipFill>
        <p:spPr>
          <a:xfrm>
            <a:off x="0" y="0"/>
            <a:ext cx="12192000" cy="6858000"/>
          </a:xfrm>
          <a:prstGeom prst="rect">
            <a:avLst/>
          </a:prstGeom>
        </p:spPr>
      </p:pic>
      <p:sp>
        <p:nvSpPr>
          <p:cNvPr id="8" name="Title 1">
            <a:extLst>
              <a:ext uri="{FF2B5EF4-FFF2-40B4-BE49-F238E27FC236}">
                <a16:creationId xmlns:a16="http://schemas.microsoft.com/office/drawing/2014/main" id="{C5E8D9E8-CC97-C446-9F8B-57B6EC01CD22}"/>
              </a:ext>
            </a:extLst>
          </p:cNvPr>
          <p:cNvSpPr>
            <a:spLocks noGrp="1"/>
          </p:cNvSpPr>
          <p:nvPr>
            <p:ph type="ctrTitle" hasCustomPrompt="1"/>
          </p:nvPr>
        </p:nvSpPr>
        <p:spPr>
          <a:xfrm>
            <a:off x="360378" y="601090"/>
            <a:ext cx="4301269" cy="2305339"/>
          </a:xfrm>
          <a:prstGeom prst="rect">
            <a:avLst/>
          </a:prstGeom>
        </p:spPr>
        <p:txBody>
          <a:bodyPr anchor="b"/>
          <a:lstStyle>
            <a:lvl1pPr algn="l">
              <a:defRPr sz="4000" b="1" cap="none" spc="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a:cs typeface="Arial"/>
              </a:defRPr>
            </a:lvl1pPr>
          </a:lstStyle>
          <a:p>
            <a:r>
              <a:rPr lang="en-US" dirty="0"/>
              <a:t>Click to edit title</a:t>
            </a:r>
          </a:p>
        </p:txBody>
      </p:sp>
      <p:sp>
        <p:nvSpPr>
          <p:cNvPr id="9" name="Subtitle 2">
            <a:extLst>
              <a:ext uri="{FF2B5EF4-FFF2-40B4-BE49-F238E27FC236}">
                <a16:creationId xmlns:a16="http://schemas.microsoft.com/office/drawing/2014/main" id="{4FB750C1-95FE-744D-8B30-2BA9ACDBDD6A}"/>
              </a:ext>
            </a:extLst>
          </p:cNvPr>
          <p:cNvSpPr>
            <a:spLocks noGrp="1"/>
          </p:cNvSpPr>
          <p:nvPr>
            <p:ph type="subTitle" idx="1" hasCustomPrompt="1"/>
          </p:nvPr>
        </p:nvSpPr>
        <p:spPr>
          <a:xfrm>
            <a:off x="360378" y="3137687"/>
            <a:ext cx="4301269" cy="1752600"/>
          </a:xfrm>
          <a:prstGeom prst="rect">
            <a:avLst/>
          </a:prstGeom>
        </p:spPr>
        <p:txBody>
          <a:bodyPr/>
          <a:lstStyle>
            <a:lvl1pPr marL="0" indent="0" algn="l">
              <a:buNone/>
              <a:defRPr>
                <a:solidFill>
                  <a:schemeClr val="bg2">
                    <a:lumMod val="90000"/>
                  </a:schemeClr>
                </a:solidFill>
                <a:effectLst>
                  <a:outerShdw blurRad="34925" dist="12700" dir="14400000" rotWithShape="0">
                    <a:prstClr val="black">
                      <a:alpha val="21000"/>
                    </a:prstClr>
                  </a:outerShdw>
                </a:effectLst>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subtitle</a:t>
            </a:r>
          </a:p>
        </p:txBody>
      </p:sp>
    </p:spTree>
    <p:extLst>
      <p:ext uri="{BB962C8B-B14F-4D97-AF65-F5344CB8AC3E}">
        <p14:creationId xmlns:p14="http://schemas.microsoft.com/office/powerpoint/2010/main" val="205407267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9" name="Content Placeholder 2">
            <a:extLst>
              <a:ext uri="{FF2B5EF4-FFF2-40B4-BE49-F238E27FC236}">
                <a16:creationId xmlns:a16="http://schemas.microsoft.com/office/drawing/2014/main" id="{FF488C0E-02BE-5C49-A846-3FF4F3CAA090}"/>
              </a:ext>
            </a:extLst>
          </p:cNvPr>
          <p:cNvSpPr>
            <a:spLocks noGrp="1"/>
          </p:cNvSpPr>
          <p:nvPr>
            <p:ph idx="13" hasCustomPrompt="1"/>
          </p:nvPr>
        </p:nvSpPr>
        <p:spPr>
          <a:xfrm>
            <a:off x="838200" y="1825625"/>
            <a:ext cx="10515600" cy="3474508"/>
          </a:xfrm>
          <a:prstGeom prst="rect">
            <a:avLst/>
          </a:prstGeom>
        </p:spPr>
        <p:txBody>
          <a:bodyPr/>
          <a:lstStyle>
            <a:lvl1pPr marL="0" indent="0">
              <a:buNone/>
              <a:defRPr>
                <a:solidFill>
                  <a:srgbClr val="595959"/>
                </a:solidFill>
                <a:latin typeface="Arial"/>
                <a:cs typeface="Arial"/>
              </a:defRPr>
            </a:lvl1pPr>
            <a:lvl2pPr>
              <a:defRPr>
                <a:latin typeface="Arial"/>
                <a:cs typeface="Arial"/>
              </a:defRPr>
            </a:lvl2pPr>
            <a:lvl3pPr>
              <a:defRPr>
                <a:latin typeface="Arial"/>
                <a:cs typeface="Arial"/>
              </a:defRPr>
            </a:lvl3pPr>
            <a:lvl4pPr>
              <a:defRPr>
                <a:latin typeface="Arial"/>
                <a:cs typeface="Arial"/>
              </a:defRPr>
            </a:lvl4pPr>
            <a:lvl5pPr>
              <a:defRPr>
                <a:latin typeface="Arial"/>
                <a:cs typeface="Arial"/>
              </a:defRPr>
            </a:lvl5pPr>
          </a:lstStyle>
          <a:p>
            <a:pPr lvl="0"/>
            <a:r>
              <a:rPr lang="en-US" dirty="0"/>
              <a:t>Click to edit text</a:t>
            </a:r>
          </a:p>
        </p:txBody>
      </p:sp>
      <p:sp>
        <p:nvSpPr>
          <p:cNvPr id="4" name="Title 10">
            <a:extLst>
              <a:ext uri="{FF2B5EF4-FFF2-40B4-BE49-F238E27FC236}">
                <a16:creationId xmlns:a16="http://schemas.microsoft.com/office/drawing/2014/main" id="{398410EF-3D8F-274D-BDA5-81550FE80CF7}"/>
              </a:ext>
            </a:extLst>
          </p:cNvPr>
          <p:cNvSpPr>
            <a:spLocks noGrp="1"/>
          </p:cNvSpPr>
          <p:nvPr>
            <p:ph type="title" hasCustomPrompt="1"/>
          </p:nvPr>
        </p:nvSpPr>
        <p:spPr>
          <a:xfrm>
            <a:off x="854337" y="503617"/>
            <a:ext cx="10499463" cy="1054250"/>
          </a:xfrm>
          <a:prstGeom prst="rect">
            <a:avLst/>
          </a:prstGeom>
        </p:spPr>
        <p:txBody>
          <a:bodyPr/>
          <a:lstStyle>
            <a:lvl1pPr algn="l">
              <a:defRPr sz="4000" b="1">
                <a:solidFill>
                  <a:schemeClr val="tx1">
                    <a:lumMod val="75000"/>
                    <a:lumOff val="25000"/>
                  </a:schemeClr>
                </a:solidFill>
                <a:latin typeface="Arial"/>
                <a:cs typeface="Arial"/>
              </a:defRPr>
            </a:lvl1pPr>
          </a:lstStyle>
          <a:p>
            <a:r>
              <a:rPr lang="en-US" dirty="0"/>
              <a:t>Click to edit title</a:t>
            </a:r>
          </a:p>
        </p:txBody>
      </p:sp>
    </p:spTree>
    <p:extLst>
      <p:ext uri="{BB962C8B-B14F-4D97-AF65-F5344CB8AC3E}">
        <p14:creationId xmlns:p14="http://schemas.microsoft.com/office/powerpoint/2010/main" val="395577504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9" name="Text Placeholder 2">
            <a:extLst>
              <a:ext uri="{FF2B5EF4-FFF2-40B4-BE49-F238E27FC236}">
                <a16:creationId xmlns:a16="http://schemas.microsoft.com/office/drawing/2014/main" id="{4D6F268F-E515-BE40-8152-BE6D91B530A1}"/>
              </a:ext>
            </a:extLst>
          </p:cNvPr>
          <p:cNvSpPr>
            <a:spLocks noGrp="1"/>
          </p:cNvSpPr>
          <p:nvPr>
            <p:ph type="body" idx="13" hasCustomPrompt="1"/>
          </p:nvPr>
        </p:nvSpPr>
        <p:spPr>
          <a:xfrm>
            <a:off x="1524000" y="3602038"/>
            <a:ext cx="9144000" cy="1655762"/>
          </a:xfrm>
          <a:prstGeom prst="rect">
            <a:avLst/>
          </a:prstGeom>
        </p:spPr>
        <p:txBody>
          <a:bodyPr anchor="t"/>
          <a:lstStyle>
            <a:lvl1pPr marL="0" indent="0" algn="ctr">
              <a:buNone/>
              <a:defRPr sz="2000">
                <a:solidFill>
                  <a:srgbClr val="595959"/>
                </a:solidFill>
                <a:latin typeface="Arial"/>
                <a:cs typeface="Aria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text</a:t>
            </a:r>
          </a:p>
        </p:txBody>
      </p:sp>
      <p:sp>
        <p:nvSpPr>
          <p:cNvPr id="4" name="Title 1">
            <a:extLst>
              <a:ext uri="{FF2B5EF4-FFF2-40B4-BE49-F238E27FC236}">
                <a16:creationId xmlns:a16="http://schemas.microsoft.com/office/drawing/2014/main" id="{6745AFDD-64FA-8747-8E86-B25511B9DAF0}"/>
              </a:ext>
            </a:extLst>
          </p:cNvPr>
          <p:cNvSpPr>
            <a:spLocks noGrp="1"/>
          </p:cNvSpPr>
          <p:nvPr>
            <p:ph type="title" hasCustomPrompt="1"/>
          </p:nvPr>
        </p:nvSpPr>
        <p:spPr>
          <a:xfrm>
            <a:off x="1524000" y="1345246"/>
            <a:ext cx="9144000" cy="2083754"/>
          </a:xfrm>
          <a:prstGeom prst="rect">
            <a:avLst/>
          </a:prstGeom>
        </p:spPr>
        <p:txBody>
          <a:bodyPr anchor="b"/>
          <a:lstStyle>
            <a:lvl1pPr algn="ctr">
              <a:defRPr sz="5400" b="1" cap="none" baseline="0">
                <a:solidFill>
                  <a:srgbClr val="595959"/>
                </a:solidFill>
                <a:latin typeface="Arial"/>
                <a:cs typeface="Arial"/>
              </a:defRPr>
            </a:lvl1pPr>
          </a:lstStyle>
          <a:p>
            <a:r>
              <a:rPr lang="en-US" dirty="0"/>
              <a:t>Click to edit title</a:t>
            </a:r>
          </a:p>
        </p:txBody>
      </p:sp>
    </p:spTree>
    <p:extLst>
      <p:ext uri="{BB962C8B-B14F-4D97-AF65-F5344CB8AC3E}">
        <p14:creationId xmlns:p14="http://schemas.microsoft.com/office/powerpoint/2010/main" val="61690550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ntent Areas">
    <p:spTree>
      <p:nvGrpSpPr>
        <p:cNvPr id="1" name=""/>
        <p:cNvGrpSpPr/>
        <p:nvPr/>
      </p:nvGrpSpPr>
      <p:grpSpPr>
        <a:xfrm>
          <a:off x="0" y="0"/>
          <a:ext cx="0" cy="0"/>
          <a:chOff x="0" y="0"/>
          <a:chExt cx="0" cy="0"/>
        </a:xfrm>
      </p:grpSpPr>
      <p:sp>
        <p:nvSpPr>
          <p:cNvPr id="10" name="Content Placeholder 7">
            <a:extLst>
              <a:ext uri="{FF2B5EF4-FFF2-40B4-BE49-F238E27FC236}">
                <a16:creationId xmlns:a16="http://schemas.microsoft.com/office/drawing/2014/main" id="{D19C3F02-B6E3-1744-B80B-6505F54EFB97}"/>
              </a:ext>
            </a:extLst>
          </p:cNvPr>
          <p:cNvSpPr>
            <a:spLocks noGrp="1"/>
          </p:cNvSpPr>
          <p:nvPr>
            <p:ph sz="quarter" idx="13" hasCustomPrompt="1"/>
          </p:nvPr>
        </p:nvSpPr>
        <p:spPr>
          <a:xfrm>
            <a:off x="838199" y="1825625"/>
            <a:ext cx="5181599" cy="3434474"/>
          </a:xfrm>
          <a:prstGeom prst="rect">
            <a:avLst/>
          </a:prstGeom>
        </p:spPr>
        <p:txBody>
          <a:bodyPr>
            <a:normAutofit/>
          </a:bodyPr>
          <a:lstStyle>
            <a:lvl1pPr marL="0" indent="0">
              <a:buNone/>
              <a:defRPr sz="2000">
                <a:solidFill>
                  <a:srgbClr val="595959"/>
                </a:solidFill>
                <a:latin typeface="Arial"/>
                <a:cs typeface="Arial"/>
              </a:defRPr>
            </a:lvl1pPr>
          </a:lstStyle>
          <a:p>
            <a:pPr lvl="0"/>
            <a:r>
              <a:rPr lang="en-US" dirty="0"/>
              <a:t>Click to edit text</a:t>
            </a:r>
          </a:p>
        </p:txBody>
      </p:sp>
      <p:sp>
        <p:nvSpPr>
          <p:cNvPr id="11" name="Content Placeholder 9">
            <a:extLst>
              <a:ext uri="{FF2B5EF4-FFF2-40B4-BE49-F238E27FC236}">
                <a16:creationId xmlns:a16="http://schemas.microsoft.com/office/drawing/2014/main" id="{77F182C4-AAD3-BF47-93EC-79384E798071}"/>
              </a:ext>
            </a:extLst>
          </p:cNvPr>
          <p:cNvSpPr>
            <a:spLocks noGrp="1"/>
          </p:cNvSpPr>
          <p:nvPr>
            <p:ph sz="quarter" idx="14" hasCustomPrompt="1"/>
          </p:nvPr>
        </p:nvSpPr>
        <p:spPr>
          <a:xfrm>
            <a:off x="6172199" y="1825625"/>
            <a:ext cx="5181599" cy="3434474"/>
          </a:xfrm>
          <a:prstGeom prst="rect">
            <a:avLst/>
          </a:prstGeom>
        </p:spPr>
        <p:txBody>
          <a:bodyPr>
            <a:normAutofit/>
          </a:bodyPr>
          <a:lstStyle>
            <a:lvl1pPr marL="0" indent="0">
              <a:buNone/>
              <a:defRPr sz="2000">
                <a:solidFill>
                  <a:srgbClr val="595959"/>
                </a:solidFill>
                <a:latin typeface="Arial"/>
                <a:cs typeface="Arial"/>
              </a:defRPr>
            </a:lvl1pPr>
          </a:lstStyle>
          <a:p>
            <a:pPr lvl="0"/>
            <a:r>
              <a:rPr lang="en-US" dirty="0"/>
              <a:t>Click to edit text</a:t>
            </a:r>
          </a:p>
        </p:txBody>
      </p:sp>
      <p:sp>
        <p:nvSpPr>
          <p:cNvPr id="5" name="Title 11">
            <a:extLst>
              <a:ext uri="{FF2B5EF4-FFF2-40B4-BE49-F238E27FC236}">
                <a16:creationId xmlns:a16="http://schemas.microsoft.com/office/drawing/2014/main" id="{36C81D15-B0EF-F248-A5BD-00AD3C2E726F}"/>
              </a:ext>
            </a:extLst>
          </p:cNvPr>
          <p:cNvSpPr>
            <a:spLocks noGrp="1"/>
          </p:cNvSpPr>
          <p:nvPr>
            <p:ph type="title" hasCustomPrompt="1"/>
          </p:nvPr>
        </p:nvSpPr>
        <p:spPr>
          <a:xfrm>
            <a:off x="854337" y="500780"/>
            <a:ext cx="10483326" cy="1054250"/>
          </a:xfrm>
          <a:prstGeom prst="rect">
            <a:avLst/>
          </a:prstGeom>
        </p:spPr>
        <p:txBody>
          <a:bodyPr/>
          <a:lstStyle>
            <a:lvl1pPr algn="ctr">
              <a:defRPr sz="4300" b="1">
                <a:solidFill>
                  <a:srgbClr val="595959"/>
                </a:solidFill>
                <a:latin typeface="Arial"/>
                <a:cs typeface="Arial"/>
              </a:defRPr>
            </a:lvl1pPr>
          </a:lstStyle>
          <a:p>
            <a:r>
              <a:rPr lang="en-US" dirty="0"/>
              <a:t>Click to edit title</a:t>
            </a:r>
          </a:p>
        </p:txBody>
      </p:sp>
    </p:spTree>
    <p:extLst>
      <p:ext uri="{BB962C8B-B14F-4D97-AF65-F5344CB8AC3E}">
        <p14:creationId xmlns:p14="http://schemas.microsoft.com/office/powerpoint/2010/main" val="189749243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s with Subtitles">
    <p:spTree>
      <p:nvGrpSpPr>
        <p:cNvPr id="1" name=""/>
        <p:cNvGrpSpPr/>
        <p:nvPr/>
      </p:nvGrpSpPr>
      <p:grpSpPr>
        <a:xfrm>
          <a:off x="0" y="0"/>
          <a:ext cx="0" cy="0"/>
          <a:chOff x="0" y="0"/>
          <a:chExt cx="0" cy="0"/>
        </a:xfrm>
      </p:grpSpPr>
      <p:sp>
        <p:nvSpPr>
          <p:cNvPr id="12" name="Content Placeholder 3">
            <a:extLst>
              <a:ext uri="{FF2B5EF4-FFF2-40B4-BE49-F238E27FC236}">
                <a16:creationId xmlns:a16="http://schemas.microsoft.com/office/drawing/2014/main" id="{18FCF574-13C1-E34E-9AD4-186822F3CCF8}"/>
              </a:ext>
            </a:extLst>
          </p:cNvPr>
          <p:cNvSpPr>
            <a:spLocks noGrp="1"/>
          </p:cNvSpPr>
          <p:nvPr>
            <p:ph sz="half" idx="14" hasCustomPrompt="1"/>
          </p:nvPr>
        </p:nvSpPr>
        <p:spPr>
          <a:xfrm>
            <a:off x="836612" y="2505075"/>
            <a:ext cx="5176884" cy="2765575"/>
          </a:xfrm>
          <a:prstGeom prst="rect">
            <a:avLst/>
          </a:prstGeom>
        </p:spPr>
        <p:txBody>
          <a:bodyPr>
            <a:normAutofit/>
          </a:bodyPr>
          <a:lstStyle>
            <a:lvl1pPr marL="0" indent="0">
              <a:buNone/>
              <a:defRPr sz="2000">
                <a:solidFill>
                  <a:srgbClr val="595959"/>
                </a:solidFill>
                <a:latin typeface="Arial"/>
                <a:cs typeface="Arial"/>
              </a:defRPr>
            </a:lvl1pPr>
            <a:lvl2pPr>
              <a:defRPr sz="2000">
                <a:latin typeface="Arial"/>
                <a:cs typeface="Arial"/>
              </a:defRPr>
            </a:lvl2pPr>
            <a:lvl3pPr>
              <a:defRPr sz="2000">
                <a:latin typeface="Arial"/>
                <a:cs typeface="Arial"/>
              </a:defRPr>
            </a:lvl3pPr>
            <a:lvl4pPr>
              <a:defRPr sz="2000">
                <a:latin typeface="Arial"/>
                <a:cs typeface="Arial"/>
              </a:defRPr>
            </a:lvl4pPr>
            <a:lvl5pPr>
              <a:defRPr sz="2000">
                <a:latin typeface="Arial"/>
                <a:cs typeface="Arial"/>
              </a:defRPr>
            </a:lvl5pPr>
            <a:lvl6pPr>
              <a:defRPr sz="1600"/>
            </a:lvl6pPr>
            <a:lvl7pPr>
              <a:defRPr sz="1600"/>
            </a:lvl7pPr>
            <a:lvl8pPr>
              <a:defRPr sz="1600"/>
            </a:lvl8pPr>
            <a:lvl9pPr>
              <a:defRPr sz="1600"/>
            </a:lvl9pPr>
          </a:lstStyle>
          <a:p>
            <a:pPr lvl="0"/>
            <a:r>
              <a:rPr lang="en-US" dirty="0"/>
              <a:t>Click to edit text</a:t>
            </a:r>
          </a:p>
        </p:txBody>
      </p:sp>
      <p:sp>
        <p:nvSpPr>
          <p:cNvPr id="13" name="Text Placeholder 4">
            <a:extLst>
              <a:ext uri="{FF2B5EF4-FFF2-40B4-BE49-F238E27FC236}">
                <a16:creationId xmlns:a16="http://schemas.microsoft.com/office/drawing/2014/main" id="{7021BC8C-7BCA-EC46-BE8D-F70B4B6E013B}"/>
              </a:ext>
            </a:extLst>
          </p:cNvPr>
          <p:cNvSpPr>
            <a:spLocks noGrp="1"/>
          </p:cNvSpPr>
          <p:nvPr>
            <p:ph type="body" sz="quarter" idx="15" hasCustomPrompt="1"/>
          </p:nvPr>
        </p:nvSpPr>
        <p:spPr>
          <a:xfrm>
            <a:off x="6172200" y="1711496"/>
            <a:ext cx="5186362" cy="792436"/>
          </a:xfrm>
          <a:prstGeom prst="rect">
            <a:avLst/>
          </a:prstGeom>
        </p:spPr>
        <p:txBody>
          <a:bodyPr anchor="b">
            <a:noAutofit/>
          </a:bodyPr>
          <a:lstStyle>
            <a:lvl1pPr marL="0" indent="0" algn="l">
              <a:buNone/>
              <a:defRPr sz="2500" b="1">
                <a:solidFill>
                  <a:srgbClr val="595959"/>
                </a:solidFill>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text</a:t>
            </a:r>
          </a:p>
        </p:txBody>
      </p:sp>
      <p:sp>
        <p:nvSpPr>
          <p:cNvPr id="14" name="Content Placeholder 5">
            <a:extLst>
              <a:ext uri="{FF2B5EF4-FFF2-40B4-BE49-F238E27FC236}">
                <a16:creationId xmlns:a16="http://schemas.microsoft.com/office/drawing/2014/main" id="{A37FF6C0-6C09-5344-9FBE-132344305788}"/>
              </a:ext>
            </a:extLst>
          </p:cNvPr>
          <p:cNvSpPr>
            <a:spLocks noGrp="1"/>
          </p:cNvSpPr>
          <p:nvPr>
            <p:ph sz="quarter" idx="16" hasCustomPrompt="1"/>
          </p:nvPr>
        </p:nvSpPr>
        <p:spPr>
          <a:xfrm>
            <a:off x="6178505" y="2505075"/>
            <a:ext cx="5180057" cy="2765575"/>
          </a:xfrm>
          <a:prstGeom prst="rect">
            <a:avLst/>
          </a:prstGeom>
        </p:spPr>
        <p:txBody>
          <a:bodyPr>
            <a:normAutofit/>
          </a:bodyPr>
          <a:lstStyle>
            <a:lvl1pPr marL="0" indent="0">
              <a:buNone/>
              <a:defRPr sz="2000">
                <a:solidFill>
                  <a:srgbClr val="595959"/>
                </a:solidFill>
                <a:latin typeface="Arial"/>
                <a:cs typeface="Arial"/>
              </a:defRPr>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Click to edit text</a:t>
            </a:r>
          </a:p>
        </p:txBody>
      </p:sp>
      <p:sp>
        <p:nvSpPr>
          <p:cNvPr id="15" name="Text Placeholder 2">
            <a:extLst>
              <a:ext uri="{FF2B5EF4-FFF2-40B4-BE49-F238E27FC236}">
                <a16:creationId xmlns:a16="http://schemas.microsoft.com/office/drawing/2014/main" id="{0B8AC4B7-59A8-AE4E-93F4-95E06972F624}"/>
              </a:ext>
            </a:extLst>
          </p:cNvPr>
          <p:cNvSpPr>
            <a:spLocks noGrp="1"/>
          </p:cNvSpPr>
          <p:nvPr>
            <p:ph type="body" idx="13" hasCustomPrompt="1"/>
          </p:nvPr>
        </p:nvSpPr>
        <p:spPr>
          <a:xfrm>
            <a:off x="836614" y="1712639"/>
            <a:ext cx="5183187" cy="792436"/>
          </a:xfrm>
          <a:prstGeom prst="rect">
            <a:avLst/>
          </a:prstGeom>
        </p:spPr>
        <p:txBody>
          <a:bodyPr anchor="b">
            <a:noAutofit/>
          </a:bodyPr>
          <a:lstStyle>
            <a:lvl1pPr marL="0" indent="0" algn="l">
              <a:buNone/>
              <a:defRPr sz="2500" b="1">
                <a:solidFill>
                  <a:srgbClr val="595959"/>
                </a:solidFill>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text</a:t>
            </a:r>
          </a:p>
        </p:txBody>
      </p:sp>
      <p:sp>
        <p:nvSpPr>
          <p:cNvPr id="7" name="Title 1">
            <a:extLst>
              <a:ext uri="{FF2B5EF4-FFF2-40B4-BE49-F238E27FC236}">
                <a16:creationId xmlns:a16="http://schemas.microsoft.com/office/drawing/2014/main" id="{5536C277-C580-0B48-B483-496857550DD7}"/>
              </a:ext>
            </a:extLst>
          </p:cNvPr>
          <p:cNvSpPr>
            <a:spLocks noGrp="1"/>
          </p:cNvSpPr>
          <p:nvPr>
            <p:ph type="title" hasCustomPrompt="1"/>
          </p:nvPr>
        </p:nvSpPr>
        <p:spPr>
          <a:xfrm>
            <a:off x="836614" y="510614"/>
            <a:ext cx="10515598" cy="1054250"/>
          </a:xfrm>
          <a:prstGeom prst="rect">
            <a:avLst/>
          </a:prstGeom>
        </p:spPr>
        <p:txBody>
          <a:bodyPr/>
          <a:lstStyle>
            <a:lvl1pPr algn="ctr">
              <a:defRPr sz="4300" b="1">
                <a:solidFill>
                  <a:srgbClr val="595959"/>
                </a:solidFill>
                <a:latin typeface="Arial"/>
                <a:cs typeface="Arial"/>
              </a:defRPr>
            </a:lvl1pPr>
          </a:lstStyle>
          <a:p>
            <a:r>
              <a:rPr lang="en-US" dirty="0"/>
              <a:t>Click to edit title</a:t>
            </a:r>
          </a:p>
        </p:txBody>
      </p:sp>
    </p:spTree>
    <p:extLst>
      <p:ext uri="{BB962C8B-B14F-4D97-AF65-F5344CB8AC3E}">
        <p14:creationId xmlns:p14="http://schemas.microsoft.com/office/powerpoint/2010/main" val="273522750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7B2FB655-7025-3744-B125-F9DA8484AC93}"/>
              </a:ext>
            </a:extLst>
          </p:cNvPr>
          <p:cNvSpPr>
            <a:spLocks noGrp="1"/>
          </p:cNvSpPr>
          <p:nvPr>
            <p:ph idx="1" hasCustomPrompt="1"/>
          </p:nvPr>
        </p:nvSpPr>
        <p:spPr>
          <a:xfrm>
            <a:off x="457717" y="545091"/>
            <a:ext cx="5393266" cy="4414019"/>
          </a:xfrm>
          <a:prstGeom prst="rect">
            <a:avLst/>
          </a:prstGeom>
        </p:spPr>
        <p:txBody>
          <a:bodyPr anchor="t">
            <a:normAutofit/>
          </a:bodyPr>
          <a:lstStyle>
            <a:lvl1pPr marL="0" indent="0" algn="l">
              <a:buNone/>
              <a:defRPr sz="2000">
                <a:solidFill>
                  <a:srgbClr val="595959"/>
                </a:solidFill>
                <a:latin typeface="Arial"/>
                <a:cs typeface="Arial"/>
              </a:defRPr>
            </a:lvl1pPr>
            <a:lvl2pPr algn="l">
              <a:defRPr sz="2000">
                <a:latin typeface="Arial"/>
                <a:cs typeface="Arial"/>
              </a:defRPr>
            </a:lvl2pPr>
            <a:lvl3pPr algn="l">
              <a:defRPr sz="2000">
                <a:latin typeface="Arial"/>
                <a:cs typeface="Arial"/>
              </a:defRPr>
            </a:lvl3pPr>
            <a:lvl4pPr algn="l">
              <a:defRPr sz="2000">
                <a:latin typeface="Arial"/>
                <a:cs typeface="Arial"/>
              </a:defRPr>
            </a:lvl4pPr>
            <a:lvl5pPr algn="l">
              <a:defRPr sz="2000">
                <a:latin typeface="Arial"/>
                <a:cs typeface="Arial"/>
              </a:defRPr>
            </a:lvl5pPr>
            <a:lvl6pPr>
              <a:defRPr sz="2000"/>
            </a:lvl6pPr>
            <a:lvl7pPr>
              <a:defRPr sz="2000"/>
            </a:lvl7pPr>
            <a:lvl8pPr>
              <a:defRPr sz="2000"/>
            </a:lvl8pPr>
            <a:lvl9pPr>
              <a:defRPr sz="2000"/>
            </a:lvl9pPr>
          </a:lstStyle>
          <a:p>
            <a:pPr lvl="0"/>
            <a:r>
              <a:rPr lang="en-US" dirty="0"/>
              <a:t>Click to edit text</a:t>
            </a:r>
          </a:p>
        </p:txBody>
      </p:sp>
      <p:sp>
        <p:nvSpPr>
          <p:cNvPr id="6" name="Text Placeholder 3">
            <a:extLst>
              <a:ext uri="{FF2B5EF4-FFF2-40B4-BE49-F238E27FC236}">
                <a16:creationId xmlns:a16="http://schemas.microsoft.com/office/drawing/2014/main" id="{013EFB54-EB68-5143-A86E-CA54DCF62C8D}"/>
              </a:ext>
            </a:extLst>
          </p:cNvPr>
          <p:cNvSpPr>
            <a:spLocks noGrp="1"/>
          </p:cNvSpPr>
          <p:nvPr>
            <p:ph type="body" sz="half" idx="2" hasCustomPrompt="1"/>
          </p:nvPr>
        </p:nvSpPr>
        <p:spPr>
          <a:xfrm>
            <a:off x="6231467" y="545092"/>
            <a:ext cx="5393266" cy="4414018"/>
          </a:xfrm>
          <a:prstGeom prst="rect">
            <a:avLst/>
          </a:prstGeom>
        </p:spPr>
        <p:txBody>
          <a:bodyPr>
            <a:normAutofit/>
          </a:bodyPr>
          <a:lstStyle>
            <a:lvl1pPr marL="0" indent="0">
              <a:buNone/>
              <a:defRPr sz="2000">
                <a:solidFill>
                  <a:srgbClr val="595959"/>
                </a:solidFill>
                <a:latin typeface="Arial"/>
                <a:cs typeface="Aria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text</a:t>
            </a:r>
          </a:p>
        </p:txBody>
      </p:sp>
    </p:spTree>
    <p:extLst>
      <p:ext uri="{BB962C8B-B14F-4D97-AF65-F5344CB8AC3E}">
        <p14:creationId xmlns:p14="http://schemas.microsoft.com/office/powerpoint/2010/main" val="47203425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Photo with Caption">
    <p:spTree>
      <p:nvGrpSpPr>
        <p:cNvPr id="1" name=""/>
        <p:cNvGrpSpPr/>
        <p:nvPr/>
      </p:nvGrpSpPr>
      <p:grpSpPr>
        <a:xfrm>
          <a:off x="0" y="0"/>
          <a:ext cx="0" cy="0"/>
          <a:chOff x="0" y="0"/>
          <a:chExt cx="0" cy="0"/>
        </a:xfrm>
      </p:grpSpPr>
      <p:sp>
        <p:nvSpPr>
          <p:cNvPr id="6" name="Picture Placeholder 2">
            <a:extLst>
              <a:ext uri="{FF2B5EF4-FFF2-40B4-BE49-F238E27FC236}">
                <a16:creationId xmlns:a16="http://schemas.microsoft.com/office/drawing/2014/main" id="{719A1016-F770-EC41-ACBA-A78F094780F3}"/>
              </a:ext>
            </a:extLst>
          </p:cNvPr>
          <p:cNvSpPr>
            <a:spLocks noGrp="1"/>
          </p:cNvSpPr>
          <p:nvPr>
            <p:ph type="pic" idx="1"/>
          </p:nvPr>
        </p:nvSpPr>
        <p:spPr>
          <a:xfrm rot="344365">
            <a:off x="765923" y="687338"/>
            <a:ext cx="10591524" cy="3491307"/>
          </a:xfrm>
          <a:prstGeom prst="rect">
            <a:avLst/>
          </a:prstGeom>
          <a:solidFill>
            <a:srgbClr val="FFFFFF">
              <a:shade val="85000"/>
            </a:srgbClr>
          </a:solidFill>
          <a:ln w="190500" cap="sq">
            <a:solidFill>
              <a:srgbClr val="FFFFFF"/>
            </a:solidFill>
            <a:miter lim="800000"/>
          </a:ln>
          <a:effectLst/>
          <a:scene3d>
            <a:camera prst="orthographicFront">
              <a:rot lat="0" lon="0" rev="360000"/>
            </a:camera>
            <a:lightRig rig="twoPt" dir="t">
              <a:rot lat="0" lon="0" rev="7200000"/>
            </a:lightRig>
          </a:scene3d>
          <a:sp3d contourW="12700">
            <a:contourClr>
              <a:srgbClr val="969696"/>
            </a:contourClr>
          </a:sp3d>
        </p:spPr>
        <p:txBody>
          <a:bodyPr>
            <a:normAutofit/>
          </a:bodyPr>
          <a:lstStyle>
            <a:lvl1pPr marL="0" indent="0">
              <a:buNone/>
              <a:defRPr sz="2000">
                <a:latin typeface="Arial"/>
                <a:cs typeface="Aria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en-US" noProof="0" dirty="0"/>
          </a:p>
        </p:txBody>
      </p:sp>
      <p:sp>
        <p:nvSpPr>
          <p:cNvPr id="7" name="Text Placeholder 3">
            <a:extLst>
              <a:ext uri="{FF2B5EF4-FFF2-40B4-BE49-F238E27FC236}">
                <a16:creationId xmlns:a16="http://schemas.microsoft.com/office/drawing/2014/main" id="{364AB05B-7E50-5444-9451-E62CF9F94186}"/>
              </a:ext>
            </a:extLst>
          </p:cNvPr>
          <p:cNvSpPr>
            <a:spLocks noGrp="1"/>
          </p:cNvSpPr>
          <p:nvPr>
            <p:ph type="body" sz="half" idx="2" hasCustomPrompt="1"/>
          </p:nvPr>
        </p:nvSpPr>
        <p:spPr>
          <a:xfrm>
            <a:off x="688489" y="4486019"/>
            <a:ext cx="10816984" cy="804862"/>
          </a:xfrm>
          <a:prstGeom prst="rect">
            <a:avLst/>
          </a:prstGeom>
        </p:spPr>
        <p:txBody>
          <a:bodyPr>
            <a:normAutofit/>
          </a:bodyPr>
          <a:lstStyle>
            <a:lvl1pPr marL="0" indent="0" algn="ctr">
              <a:buNone/>
              <a:defRPr sz="1600" b="0">
                <a:solidFill>
                  <a:srgbClr val="595959"/>
                </a:solidFill>
                <a:latin typeface="Arial"/>
                <a:cs typeface="Aria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text</a:t>
            </a:r>
          </a:p>
        </p:txBody>
      </p:sp>
    </p:spTree>
    <p:extLst>
      <p:ext uri="{BB962C8B-B14F-4D97-AF65-F5344CB8AC3E}">
        <p14:creationId xmlns:p14="http://schemas.microsoft.com/office/powerpoint/2010/main" val="16791100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9" name="Content Placeholder 2">
            <a:extLst>
              <a:ext uri="{FF2B5EF4-FFF2-40B4-BE49-F238E27FC236}">
                <a16:creationId xmlns:a16="http://schemas.microsoft.com/office/drawing/2014/main" id="{FF488C0E-02BE-5C49-A846-3FF4F3CAA090}"/>
              </a:ext>
            </a:extLst>
          </p:cNvPr>
          <p:cNvSpPr>
            <a:spLocks noGrp="1"/>
          </p:cNvSpPr>
          <p:nvPr>
            <p:ph idx="13" hasCustomPrompt="1"/>
          </p:nvPr>
        </p:nvSpPr>
        <p:spPr>
          <a:xfrm>
            <a:off x="838200" y="1825625"/>
            <a:ext cx="10515600" cy="3474508"/>
          </a:xfrm>
          <a:prstGeom prst="rect">
            <a:avLst/>
          </a:prstGeom>
        </p:spPr>
        <p:txBody>
          <a:bodyPr/>
          <a:lstStyle>
            <a:lvl1pPr marL="0" indent="0">
              <a:buNone/>
              <a:defRPr>
                <a:solidFill>
                  <a:srgbClr val="595959"/>
                </a:solidFill>
                <a:latin typeface="Arial"/>
                <a:cs typeface="Arial"/>
              </a:defRPr>
            </a:lvl1pPr>
            <a:lvl2pPr>
              <a:defRPr>
                <a:latin typeface="Arial"/>
                <a:cs typeface="Arial"/>
              </a:defRPr>
            </a:lvl2pPr>
            <a:lvl3pPr>
              <a:defRPr>
                <a:latin typeface="Arial"/>
                <a:cs typeface="Arial"/>
              </a:defRPr>
            </a:lvl3pPr>
            <a:lvl4pPr>
              <a:defRPr>
                <a:latin typeface="Arial"/>
                <a:cs typeface="Arial"/>
              </a:defRPr>
            </a:lvl4pPr>
            <a:lvl5pPr>
              <a:defRPr>
                <a:latin typeface="Arial"/>
                <a:cs typeface="Arial"/>
              </a:defRPr>
            </a:lvl5pPr>
          </a:lstStyle>
          <a:p>
            <a:pPr lvl="0"/>
            <a:r>
              <a:rPr lang="en-US" dirty="0"/>
              <a:t>Click to edit text</a:t>
            </a:r>
          </a:p>
        </p:txBody>
      </p:sp>
      <p:sp>
        <p:nvSpPr>
          <p:cNvPr id="5" name="Title 10">
            <a:extLst>
              <a:ext uri="{FF2B5EF4-FFF2-40B4-BE49-F238E27FC236}">
                <a16:creationId xmlns:a16="http://schemas.microsoft.com/office/drawing/2014/main" id="{EEDCBAB3-98DE-EC4A-8C36-31C335D490BE}"/>
              </a:ext>
            </a:extLst>
          </p:cNvPr>
          <p:cNvSpPr>
            <a:spLocks noGrp="1"/>
          </p:cNvSpPr>
          <p:nvPr>
            <p:ph type="title" hasCustomPrompt="1"/>
          </p:nvPr>
        </p:nvSpPr>
        <p:spPr>
          <a:xfrm>
            <a:off x="854337" y="503617"/>
            <a:ext cx="10499463" cy="1054250"/>
          </a:xfrm>
          <a:prstGeom prst="rect">
            <a:avLst/>
          </a:prstGeom>
        </p:spPr>
        <p:txBody>
          <a:bodyPr/>
          <a:lstStyle>
            <a:lvl1pPr algn="l">
              <a:defRPr sz="4000" b="1">
                <a:solidFill>
                  <a:schemeClr val="tx1">
                    <a:lumMod val="75000"/>
                    <a:lumOff val="25000"/>
                  </a:schemeClr>
                </a:solidFill>
                <a:latin typeface="Arial"/>
                <a:cs typeface="Arial"/>
              </a:defRPr>
            </a:lvl1pPr>
          </a:lstStyle>
          <a:p>
            <a:r>
              <a:rPr lang="en-US" dirty="0"/>
              <a:t>Click to edit title</a:t>
            </a:r>
          </a:p>
        </p:txBody>
      </p:sp>
    </p:spTree>
    <p:extLst>
      <p:ext uri="{BB962C8B-B14F-4D97-AF65-F5344CB8AC3E}">
        <p14:creationId xmlns:p14="http://schemas.microsoft.com/office/powerpoint/2010/main" val="366021645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pic>
        <p:nvPicPr>
          <p:cNvPr id="3" name="Picture 2" descr="A picture containing water, computer&#10;&#10;Description automatically generated">
            <a:extLst>
              <a:ext uri="{FF2B5EF4-FFF2-40B4-BE49-F238E27FC236}">
                <a16:creationId xmlns:a16="http://schemas.microsoft.com/office/drawing/2014/main" id="{5E3BD13C-4E14-D842-8EE5-480727ED0A87}"/>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4" name="Picture 3" descr="A picture containing brick&#10;&#10;Description automatically generated">
            <a:extLst>
              <a:ext uri="{FF2B5EF4-FFF2-40B4-BE49-F238E27FC236}">
                <a16:creationId xmlns:a16="http://schemas.microsoft.com/office/drawing/2014/main" id="{22754575-1423-F641-8BB8-DC3621058F0D}"/>
              </a:ext>
            </a:extLst>
          </p:cNvPr>
          <p:cNvPicPr>
            <a:picLocks noChangeAspect="1"/>
          </p:cNvPicPr>
          <p:nvPr userDrawn="1"/>
        </p:nvPicPr>
        <p:blipFill>
          <a:blip r:embed="rId3"/>
          <a:stretch>
            <a:fillRect/>
          </a:stretch>
        </p:blipFill>
        <p:spPr>
          <a:xfrm>
            <a:off x="0" y="0"/>
            <a:ext cx="12192000" cy="6858000"/>
          </a:xfrm>
          <a:prstGeom prst="rect">
            <a:avLst/>
          </a:prstGeom>
        </p:spPr>
      </p:pic>
      <p:pic>
        <p:nvPicPr>
          <p:cNvPr id="5" name="Picture 4" descr="A close up of a logo&#10;&#10;Description automatically generated">
            <a:extLst>
              <a:ext uri="{FF2B5EF4-FFF2-40B4-BE49-F238E27FC236}">
                <a16:creationId xmlns:a16="http://schemas.microsoft.com/office/drawing/2014/main" id="{775DC918-99D7-A84C-BB82-272C9C8F186C}"/>
              </a:ext>
            </a:extLst>
          </p:cNvPr>
          <p:cNvPicPr>
            <a:picLocks noChangeAspect="1"/>
          </p:cNvPicPr>
          <p:nvPr userDrawn="1"/>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77180830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lide - MVC">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D9AF850-7987-AF49-840F-16BC6BFAE8B9}"/>
              </a:ext>
            </a:extLst>
          </p:cNvPr>
          <p:cNvSpPr>
            <a:spLocks noGrp="1"/>
          </p:cNvSpPr>
          <p:nvPr>
            <p:ph type="dt" sz="half" idx="10"/>
          </p:nvPr>
        </p:nvSpPr>
        <p:spPr/>
        <p:txBody>
          <a:bodyPr/>
          <a:lstStyle/>
          <a:p>
            <a:fld id="{2F12CE08-3F42-B147-9922-C5AEE34C6B0A}" type="datetimeFigureOut">
              <a:rPr lang="en-US" smtClean="0"/>
              <a:t>11/17/2020</a:t>
            </a:fld>
            <a:endParaRPr lang="en-US"/>
          </a:p>
        </p:txBody>
      </p:sp>
      <p:sp>
        <p:nvSpPr>
          <p:cNvPr id="3" name="Footer Placeholder 2">
            <a:extLst>
              <a:ext uri="{FF2B5EF4-FFF2-40B4-BE49-F238E27FC236}">
                <a16:creationId xmlns:a16="http://schemas.microsoft.com/office/drawing/2014/main" id="{A9963846-3C4E-2146-B728-7439964DE37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C4F3FA5-8E57-F740-A538-6EF9C9430D99}"/>
              </a:ext>
            </a:extLst>
          </p:cNvPr>
          <p:cNvSpPr>
            <a:spLocks noGrp="1"/>
          </p:cNvSpPr>
          <p:nvPr>
            <p:ph type="sldNum" sz="quarter" idx="12"/>
          </p:nvPr>
        </p:nvSpPr>
        <p:spPr/>
        <p:txBody>
          <a:bodyPr/>
          <a:lstStyle/>
          <a:p>
            <a:fld id="{9A9EB63F-46B7-A547-A43A-2A11AD26E337}" type="slidenum">
              <a:rPr lang="en-US" smtClean="0"/>
              <a:t>‹#›</a:t>
            </a:fld>
            <a:endParaRPr lang="en-US"/>
          </a:p>
        </p:txBody>
      </p:sp>
      <p:pic>
        <p:nvPicPr>
          <p:cNvPr id="8" name="Picture 7" descr="A picture containing table, water, man, sitting&#10;&#10;Description automatically generated">
            <a:extLst>
              <a:ext uri="{FF2B5EF4-FFF2-40B4-BE49-F238E27FC236}">
                <a16:creationId xmlns:a16="http://schemas.microsoft.com/office/drawing/2014/main" id="{D8B3231D-E7EE-7C49-B669-19DA072DA8C6}"/>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6" name="Picture 5" descr="A picture containing water, person, holding, boat&#10;&#10;Description automatically generated">
            <a:extLst>
              <a:ext uri="{FF2B5EF4-FFF2-40B4-BE49-F238E27FC236}">
                <a16:creationId xmlns:a16="http://schemas.microsoft.com/office/drawing/2014/main" id="{5C746792-49E6-D747-8B6E-6D7DEBF87107}"/>
              </a:ext>
            </a:extLst>
          </p:cNvPr>
          <p:cNvPicPr>
            <a:picLocks noChangeAspect="1"/>
          </p:cNvPicPr>
          <p:nvPr userDrawn="1"/>
        </p:nvPicPr>
        <p:blipFill>
          <a:blip r:embed="rId3"/>
          <a:stretch>
            <a:fillRect/>
          </a:stretch>
        </p:blipFill>
        <p:spPr>
          <a:xfrm>
            <a:off x="0" y="0"/>
            <a:ext cx="12192000" cy="6858000"/>
          </a:xfrm>
          <a:prstGeom prst="rect">
            <a:avLst/>
          </a:prstGeom>
        </p:spPr>
      </p:pic>
      <p:pic>
        <p:nvPicPr>
          <p:cNvPr id="7" name="Picture 6" descr="A picture containing water, person, holding, boat&#10;&#10;Description automatically generated">
            <a:extLst>
              <a:ext uri="{FF2B5EF4-FFF2-40B4-BE49-F238E27FC236}">
                <a16:creationId xmlns:a16="http://schemas.microsoft.com/office/drawing/2014/main" id="{15B051B9-E89F-8646-9F9D-F801854222D7}"/>
              </a:ext>
            </a:extLst>
          </p:cNvPr>
          <p:cNvPicPr>
            <a:picLocks noChangeAspect="1"/>
          </p:cNvPicPr>
          <p:nvPr userDrawn="1"/>
        </p:nvPicPr>
        <p:blipFill>
          <a:blip r:embed="rId4"/>
          <a:stretch>
            <a:fillRect/>
          </a:stretch>
        </p:blipFill>
        <p:spPr>
          <a:xfrm>
            <a:off x="0" y="0"/>
            <a:ext cx="12192000" cy="6858000"/>
          </a:xfrm>
          <a:prstGeom prst="rect">
            <a:avLst/>
          </a:prstGeom>
        </p:spPr>
      </p:pic>
      <p:sp>
        <p:nvSpPr>
          <p:cNvPr id="10" name="Title 1">
            <a:extLst>
              <a:ext uri="{FF2B5EF4-FFF2-40B4-BE49-F238E27FC236}">
                <a16:creationId xmlns:a16="http://schemas.microsoft.com/office/drawing/2014/main" id="{991C2B38-4CF5-ED49-B567-BF11D0DA8FB7}"/>
              </a:ext>
            </a:extLst>
          </p:cNvPr>
          <p:cNvSpPr>
            <a:spLocks noGrp="1"/>
          </p:cNvSpPr>
          <p:nvPr>
            <p:ph type="ctrTitle" hasCustomPrompt="1"/>
          </p:nvPr>
        </p:nvSpPr>
        <p:spPr>
          <a:xfrm>
            <a:off x="360378" y="601090"/>
            <a:ext cx="4301269" cy="2305339"/>
          </a:xfrm>
          <a:prstGeom prst="rect">
            <a:avLst/>
          </a:prstGeom>
        </p:spPr>
        <p:txBody>
          <a:bodyPr anchor="b"/>
          <a:lstStyle>
            <a:lvl1pPr algn="l">
              <a:defRPr sz="4000" b="1" cap="none" spc="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a:cs typeface="Arial"/>
              </a:defRPr>
            </a:lvl1pPr>
          </a:lstStyle>
          <a:p>
            <a:r>
              <a:rPr lang="en-US" dirty="0"/>
              <a:t>Click to edit title</a:t>
            </a:r>
          </a:p>
        </p:txBody>
      </p:sp>
      <p:sp>
        <p:nvSpPr>
          <p:cNvPr id="11" name="Subtitle 2">
            <a:extLst>
              <a:ext uri="{FF2B5EF4-FFF2-40B4-BE49-F238E27FC236}">
                <a16:creationId xmlns:a16="http://schemas.microsoft.com/office/drawing/2014/main" id="{83218CC4-67B9-F444-8C1D-34BD8E1678DC}"/>
              </a:ext>
            </a:extLst>
          </p:cNvPr>
          <p:cNvSpPr>
            <a:spLocks noGrp="1"/>
          </p:cNvSpPr>
          <p:nvPr>
            <p:ph type="subTitle" idx="1" hasCustomPrompt="1"/>
          </p:nvPr>
        </p:nvSpPr>
        <p:spPr>
          <a:xfrm>
            <a:off x="360378" y="3137687"/>
            <a:ext cx="4301269" cy="1752600"/>
          </a:xfrm>
          <a:prstGeom prst="rect">
            <a:avLst/>
          </a:prstGeom>
        </p:spPr>
        <p:txBody>
          <a:bodyPr/>
          <a:lstStyle>
            <a:lvl1pPr marL="0" indent="0" algn="l">
              <a:buNone/>
              <a:defRPr>
                <a:solidFill>
                  <a:schemeClr val="bg2">
                    <a:lumMod val="90000"/>
                  </a:schemeClr>
                </a:solidFill>
                <a:effectLst>
                  <a:outerShdw blurRad="34925" dist="12700" dir="14400000" rotWithShape="0">
                    <a:prstClr val="black">
                      <a:alpha val="21000"/>
                    </a:prstClr>
                  </a:outerShdw>
                </a:effectLst>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subtitle</a:t>
            </a:r>
          </a:p>
        </p:txBody>
      </p:sp>
    </p:spTree>
    <p:extLst>
      <p:ext uri="{BB962C8B-B14F-4D97-AF65-F5344CB8AC3E}">
        <p14:creationId xmlns:p14="http://schemas.microsoft.com/office/powerpoint/2010/main" val="330971502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Slide - VSTC">
    <p:spTree>
      <p:nvGrpSpPr>
        <p:cNvPr id="1" name=""/>
        <p:cNvGrpSpPr/>
        <p:nvPr/>
      </p:nvGrpSpPr>
      <p:grpSpPr>
        <a:xfrm>
          <a:off x="0" y="0"/>
          <a:ext cx="0" cy="0"/>
          <a:chOff x="0" y="0"/>
          <a:chExt cx="0" cy="0"/>
        </a:xfrm>
      </p:grpSpPr>
      <p:pic>
        <p:nvPicPr>
          <p:cNvPr id="3" name="Picture 2" descr="A picture containing person, ball, player, court&#10;&#10;Description automatically generated">
            <a:extLst>
              <a:ext uri="{FF2B5EF4-FFF2-40B4-BE49-F238E27FC236}">
                <a16:creationId xmlns:a16="http://schemas.microsoft.com/office/drawing/2014/main" id="{764DB782-485E-AE4A-BBB1-C70E81500F5F}"/>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4" name="Picture 3" descr="A crowd of people standing in front of a building&#10;&#10;Description automatically generated">
            <a:extLst>
              <a:ext uri="{FF2B5EF4-FFF2-40B4-BE49-F238E27FC236}">
                <a16:creationId xmlns:a16="http://schemas.microsoft.com/office/drawing/2014/main" id="{A92BFD1F-F9D5-AE4D-BF5A-741C4A4FBE9C}"/>
              </a:ext>
            </a:extLst>
          </p:cNvPr>
          <p:cNvPicPr>
            <a:picLocks noChangeAspect="1"/>
          </p:cNvPicPr>
          <p:nvPr userDrawn="1"/>
        </p:nvPicPr>
        <p:blipFill>
          <a:blip r:embed="rId3"/>
          <a:stretch>
            <a:fillRect/>
          </a:stretch>
        </p:blipFill>
        <p:spPr>
          <a:xfrm>
            <a:off x="0" y="0"/>
            <a:ext cx="12192000" cy="6858000"/>
          </a:xfrm>
          <a:prstGeom prst="rect">
            <a:avLst/>
          </a:prstGeom>
        </p:spPr>
      </p:pic>
      <p:pic>
        <p:nvPicPr>
          <p:cNvPr id="5" name="Picture 4" descr="A picture containing outdoor, racket, court, ball&#10;&#10;Description automatically generated">
            <a:extLst>
              <a:ext uri="{FF2B5EF4-FFF2-40B4-BE49-F238E27FC236}">
                <a16:creationId xmlns:a16="http://schemas.microsoft.com/office/drawing/2014/main" id="{951634F3-692E-CB42-9C22-4F10BF522667}"/>
              </a:ext>
            </a:extLst>
          </p:cNvPr>
          <p:cNvPicPr>
            <a:picLocks noChangeAspect="1"/>
          </p:cNvPicPr>
          <p:nvPr userDrawn="1"/>
        </p:nvPicPr>
        <p:blipFill>
          <a:blip r:embed="rId4"/>
          <a:stretch>
            <a:fillRect/>
          </a:stretch>
        </p:blipFill>
        <p:spPr>
          <a:xfrm>
            <a:off x="0" y="0"/>
            <a:ext cx="12192000" cy="6858000"/>
          </a:xfrm>
          <a:prstGeom prst="rect">
            <a:avLst/>
          </a:prstGeom>
        </p:spPr>
      </p:pic>
      <p:sp>
        <p:nvSpPr>
          <p:cNvPr id="10" name="Title 1">
            <a:extLst>
              <a:ext uri="{FF2B5EF4-FFF2-40B4-BE49-F238E27FC236}">
                <a16:creationId xmlns:a16="http://schemas.microsoft.com/office/drawing/2014/main" id="{3FEE1168-3ACE-A24B-9C28-971C8487C6B4}"/>
              </a:ext>
            </a:extLst>
          </p:cNvPr>
          <p:cNvSpPr>
            <a:spLocks noGrp="1"/>
          </p:cNvSpPr>
          <p:nvPr>
            <p:ph type="ctrTitle" hasCustomPrompt="1"/>
          </p:nvPr>
        </p:nvSpPr>
        <p:spPr>
          <a:xfrm>
            <a:off x="360378" y="601090"/>
            <a:ext cx="4301269" cy="2305339"/>
          </a:xfrm>
          <a:prstGeom prst="rect">
            <a:avLst/>
          </a:prstGeom>
        </p:spPr>
        <p:txBody>
          <a:bodyPr anchor="b"/>
          <a:lstStyle>
            <a:lvl1pPr algn="l">
              <a:defRPr sz="4000" b="1" cap="none" spc="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a:cs typeface="Arial"/>
              </a:defRPr>
            </a:lvl1pPr>
          </a:lstStyle>
          <a:p>
            <a:r>
              <a:rPr lang="en-US" dirty="0"/>
              <a:t>Click to edit title</a:t>
            </a:r>
          </a:p>
        </p:txBody>
      </p:sp>
      <p:sp>
        <p:nvSpPr>
          <p:cNvPr id="11" name="Subtitle 2">
            <a:extLst>
              <a:ext uri="{FF2B5EF4-FFF2-40B4-BE49-F238E27FC236}">
                <a16:creationId xmlns:a16="http://schemas.microsoft.com/office/drawing/2014/main" id="{A1AE9059-6BAC-D147-9AB9-0F0888F920F0}"/>
              </a:ext>
            </a:extLst>
          </p:cNvPr>
          <p:cNvSpPr>
            <a:spLocks noGrp="1"/>
          </p:cNvSpPr>
          <p:nvPr>
            <p:ph type="subTitle" idx="1" hasCustomPrompt="1"/>
          </p:nvPr>
        </p:nvSpPr>
        <p:spPr>
          <a:xfrm>
            <a:off x="360378" y="3137687"/>
            <a:ext cx="4301269" cy="1752600"/>
          </a:xfrm>
          <a:prstGeom prst="rect">
            <a:avLst/>
          </a:prstGeom>
        </p:spPr>
        <p:txBody>
          <a:bodyPr/>
          <a:lstStyle>
            <a:lvl1pPr marL="0" indent="0" algn="l">
              <a:buNone/>
              <a:defRPr>
                <a:solidFill>
                  <a:schemeClr val="bg2">
                    <a:lumMod val="90000"/>
                  </a:schemeClr>
                </a:solidFill>
                <a:effectLst>
                  <a:outerShdw blurRad="34925" dist="12700" dir="14400000" rotWithShape="0">
                    <a:prstClr val="black">
                      <a:alpha val="21000"/>
                    </a:prstClr>
                  </a:outerShdw>
                </a:effectLst>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subtitle</a:t>
            </a:r>
          </a:p>
        </p:txBody>
      </p:sp>
    </p:spTree>
    <p:extLst>
      <p:ext uri="{BB962C8B-B14F-4D97-AF65-F5344CB8AC3E}">
        <p14:creationId xmlns:p14="http://schemas.microsoft.com/office/powerpoint/2010/main" val="128586948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Slide - Students">
    <p:spTree>
      <p:nvGrpSpPr>
        <p:cNvPr id="1" name=""/>
        <p:cNvGrpSpPr/>
        <p:nvPr/>
      </p:nvGrpSpPr>
      <p:grpSpPr>
        <a:xfrm>
          <a:off x="0" y="0"/>
          <a:ext cx="0" cy="0"/>
          <a:chOff x="0" y="0"/>
          <a:chExt cx="0" cy="0"/>
        </a:xfrm>
      </p:grpSpPr>
      <p:pic>
        <p:nvPicPr>
          <p:cNvPr id="3" name="Picture 2" descr="A person standing in front of a crowd&#10;&#10;Description automatically generated">
            <a:extLst>
              <a:ext uri="{FF2B5EF4-FFF2-40B4-BE49-F238E27FC236}">
                <a16:creationId xmlns:a16="http://schemas.microsoft.com/office/drawing/2014/main" id="{6F7C1983-1625-4D4C-8FE5-90BFE755EE3E}"/>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4" name="Picture 3" descr="A person standing in front of a crowd&#10;&#10;Description automatically generated">
            <a:extLst>
              <a:ext uri="{FF2B5EF4-FFF2-40B4-BE49-F238E27FC236}">
                <a16:creationId xmlns:a16="http://schemas.microsoft.com/office/drawing/2014/main" id="{8009A475-FBA8-B64B-A310-6C2888B42F68}"/>
              </a:ext>
            </a:extLst>
          </p:cNvPr>
          <p:cNvPicPr>
            <a:picLocks noChangeAspect="1"/>
          </p:cNvPicPr>
          <p:nvPr userDrawn="1"/>
        </p:nvPicPr>
        <p:blipFill>
          <a:blip r:embed="rId3"/>
          <a:stretch>
            <a:fillRect/>
          </a:stretch>
        </p:blipFill>
        <p:spPr>
          <a:xfrm>
            <a:off x="0" y="0"/>
            <a:ext cx="12192000" cy="6858000"/>
          </a:xfrm>
          <a:prstGeom prst="rect">
            <a:avLst/>
          </a:prstGeom>
        </p:spPr>
      </p:pic>
      <p:pic>
        <p:nvPicPr>
          <p:cNvPr id="5" name="Picture 4" descr="A picture containing person, player, riding, water&#10;&#10;Description automatically generated">
            <a:extLst>
              <a:ext uri="{FF2B5EF4-FFF2-40B4-BE49-F238E27FC236}">
                <a16:creationId xmlns:a16="http://schemas.microsoft.com/office/drawing/2014/main" id="{9315990D-3294-C046-A015-890ACC71F167}"/>
              </a:ext>
            </a:extLst>
          </p:cNvPr>
          <p:cNvPicPr>
            <a:picLocks noChangeAspect="1"/>
          </p:cNvPicPr>
          <p:nvPr userDrawn="1"/>
        </p:nvPicPr>
        <p:blipFill>
          <a:blip r:embed="rId4"/>
          <a:stretch>
            <a:fillRect/>
          </a:stretch>
        </p:blipFill>
        <p:spPr>
          <a:xfrm>
            <a:off x="0" y="0"/>
            <a:ext cx="12192000" cy="6858000"/>
          </a:xfrm>
          <a:prstGeom prst="rect">
            <a:avLst/>
          </a:prstGeom>
        </p:spPr>
      </p:pic>
      <p:sp>
        <p:nvSpPr>
          <p:cNvPr id="10" name="Title 1">
            <a:extLst>
              <a:ext uri="{FF2B5EF4-FFF2-40B4-BE49-F238E27FC236}">
                <a16:creationId xmlns:a16="http://schemas.microsoft.com/office/drawing/2014/main" id="{600837BA-DA28-B04C-B106-ABCB4B12C157}"/>
              </a:ext>
            </a:extLst>
          </p:cNvPr>
          <p:cNvSpPr>
            <a:spLocks noGrp="1"/>
          </p:cNvSpPr>
          <p:nvPr>
            <p:ph type="ctrTitle" hasCustomPrompt="1"/>
          </p:nvPr>
        </p:nvSpPr>
        <p:spPr>
          <a:xfrm>
            <a:off x="360378" y="601090"/>
            <a:ext cx="4301269" cy="2305339"/>
          </a:xfrm>
          <a:prstGeom prst="rect">
            <a:avLst/>
          </a:prstGeom>
        </p:spPr>
        <p:txBody>
          <a:bodyPr anchor="b"/>
          <a:lstStyle>
            <a:lvl1pPr algn="l">
              <a:defRPr sz="4000" b="1" cap="none" spc="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a:cs typeface="Arial"/>
              </a:defRPr>
            </a:lvl1pPr>
          </a:lstStyle>
          <a:p>
            <a:r>
              <a:rPr lang="en-US" dirty="0"/>
              <a:t>Click to edit title</a:t>
            </a:r>
          </a:p>
        </p:txBody>
      </p:sp>
      <p:sp>
        <p:nvSpPr>
          <p:cNvPr id="11" name="Subtitle 2">
            <a:extLst>
              <a:ext uri="{FF2B5EF4-FFF2-40B4-BE49-F238E27FC236}">
                <a16:creationId xmlns:a16="http://schemas.microsoft.com/office/drawing/2014/main" id="{8CFC6EFC-317F-9748-B0FC-4EE4B3236D11}"/>
              </a:ext>
            </a:extLst>
          </p:cNvPr>
          <p:cNvSpPr>
            <a:spLocks noGrp="1"/>
          </p:cNvSpPr>
          <p:nvPr>
            <p:ph type="subTitle" idx="1" hasCustomPrompt="1"/>
          </p:nvPr>
        </p:nvSpPr>
        <p:spPr>
          <a:xfrm>
            <a:off x="360378" y="3137687"/>
            <a:ext cx="4301269" cy="1752600"/>
          </a:xfrm>
          <a:prstGeom prst="rect">
            <a:avLst/>
          </a:prstGeom>
        </p:spPr>
        <p:txBody>
          <a:bodyPr/>
          <a:lstStyle>
            <a:lvl1pPr marL="0" indent="0" algn="l">
              <a:buNone/>
              <a:defRPr>
                <a:solidFill>
                  <a:schemeClr val="bg2">
                    <a:lumMod val="90000"/>
                  </a:schemeClr>
                </a:solidFill>
                <a:effectLst>
                  <a:outerShdw blurRad="34925" dist="12700" dir="14400000" rotWithShape="0">
                    <a:prstClr val="black">
                      <a:alpha val="21000"/>
                    </a:prstClr>
                  </a:outerShdw>
                </a:effectLst>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subtitle</a:t>
            </a:r>
          </a:p>
        </p:txBody>
      </p:sp>
    </p:spTree>
    <p:extLst>
      <p:ext uri="{BB962C8B-B14F-4D97-AF65-F5344CB8AC3E}">
        <p14:creationId xmlns:p14="http://schemas.microsoft.com/office/powerpoint/2010/main" val="86228363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with Custom Photos">
    <p:spTree>
      <p:nvGrpSpPr>
        <p:cNvPr id="1" name=""/>
        <p:cNvGrpSpPr/>
        <p:nvPr/>
      </p:nvGrpSpPr>
      <p:grpSpPr>
        <a:xfrm>
          <a:off x="0" y="0"/>
          <a:ext cx="0" cy="0"/>
          <a:chOff x="0" y="0"/>
          <a:chExt cx="0" cy="0"/>
        </a:xfrm>
      </p:grpSpPr>
      <p:pic>
        <p:nvPicPr>
          <p:cNvPr id="5" name="Picture 4" descr="A picture containing sitting, computer, laptop, table&#10;&#10;Description automatically generated">
            <a:extLst>
              <a:ext uri="{FF2B5EF4-FFF2-40B4-BE49-F238E27FC236}">
                <a16:creationId xmlns:a16="http://schemas.microsoft.com/office/drawing/2014/main" id="{7D90E396-2E84-2A42-8B81-835640147BE5}"/>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3" name="Picture 2" descr="A close up of a logo&#10;&#10;Description automatically generated">
            <a:extLst>
              <a:ext uri="{FF2B5EF4-FFF2-40B4-BE49-F238E27FC236}">
                <a16:creationId xmlns:a16="http://schemas.microsoft.com/office/drawing/2014/main" id="{9B3D7BFC-8E0C-484D-BE95-01C5A2BA8031}"/>
              </a:ext>
            </a:extLst>
          </p:cNvPr>
          <p:cNvPicPr>
            <a:picLocks noChangeAspect="1"/>
          </p:cNvPicPr>
          <p:nvPr userDrawn="1"/>
        </p:nvPicPr>
        <p:blipFill>
          <a:blip r:embed="rId3"/>
          <a:stretch>
            <a:fillRect/>
          </a:stretch>
        </p:blipFill>
        <p:spPr>
          <a:xfrm>
            <a:off x="0" y="0"/>
            <a:ext cx="12192000" cy="6858000"/>
          </a:xfrm>
          <a:prstGeom prst="rect">
            <a:avLst/>
          </a:prstGeom>
        </p:spPr>
      </p:pic>
      <p:pic>
        <p:nvPicPr>
          <p:cNvPr id="4" name="Picture 3" descr="A close up of a logo&#10;&#10;Description automatically generated">
            <a:extLst>
              <a:ext uri="{FF2B5EF4-FFF2-40B4-BE49-F238E27FC236}">
                <a16:creationId xmlns:a16="http://schemas.microsoft.com/office/drawing/2014/main" id="{248A2913-0A62-8145-886F-CA03AEC79BDB}"/>
              </a:ext>
            </a:extLst>
          </p:cNvPr>
          <p:cNvPicPr>
            <a:picLocks noChangeAspect="1"/>
          </p:cNvPicPr>
          <p:nvPr userDrawn="1"/>
        </p:nvPicPr>
        <p:blipFill>
          <a:blip r:embed="rId4"/>
          <a:stretch>
            <a:fillRect/>
          </a:stretch>
        </p:blipFill>
        <p:spPr>
          <a:xfrm>
            <a:off x="0" y="0"/>
            <a:ext cx="12192000" cy="6858000"/>
          </a:xfrm>
          <a:prstGeom prst="rect">
            <a:avLst/>
          </a:prstGeom>
        </p:spPr>
      </p:pic>
      <p:sp>
        <p:nvSpPr>
          <p:cNvPr id="22" name="Picture Placeholder 8">
            <a:extLst>
              <a:ext uri="{FF2B5EF4-FFF2-40B4-BE49-F238E27FC236}">
                <a16:creationId xmlns:a16="http://schemas.microsoft.com/office/drawing/2014/main" id="{B4F31E3F-8031-3546-8F3F-33E179551B9B}"/>
              </a:ext>
            </a:extLst>
          </p:cNvPr>
          <p:cNvSpPr>
            <a:spLocks noGrp="1" noChangeAspect="1"/>
          </p:cNvSpPr>
          <p:nvPr>
            <p:ph type="pic" sz="quarter" idx="10"/>
          </p:nvPr>
        </p:nvSpPr>
        <p:spPr>
          <a:xfrm>
            <a:off x="3379807" y="-34725"/>
            <a:ext cx="8824881" cy="6933236"/>
          </a:xfrm>
          <a:custGeom>
            <a:avLst/>
            <a:gdLst>
              <a:gd name="connsiteX0" fmla="*/ 0 w 7201580"/>
              <a:gd name="connsiteY0" fmla="*/ 0 h 6858000"/>
              <a:gd name="connsiteX1" fmla="*/ 7201580 w 7201580"/>
              <a:gd name="connsiteY1" fmla="*/ 0 h 6858000"/>
              <a:gd name="connsiteX2" fmla="*/ 7201580 w 7201580"/>
              <a:gd name="connsiteY2" fmla="*/ 6858000 h 6858000"/>
              <a:gd name="connsiteX3" fmla="*/ 0 w 7201580"/>
              <a:gd name="connsiteY3" fmla="*/ 6858000 h 6858000"/>
              <a:gd name="connsiteX4" fmla="*/ 0 w 7201580"/>
              <a:gd name="connsiteY4" fmla="*/ 0 h 6858000"/>
              <a:gd name="connsiteX0" fmla="*/ 5050118 w 7201580"/>
              <a:gd name="connsiteY0" fmla="*/ 74706 h 6858000"/>
              <a:gd name="connsiteX1" fmla="*/ 7201580 w 7201580"/>
              <a:gd name="connsiteY1" fmla="*/ 0 h 6858000"/>
              <a:gd name="connsiteX2" fmla="*/ 7201580 w 7201580"/>
              <a:gd name="connsiteY2" fmla="*/ 6858000 h 6858000"/>
              <a:gd name="connsiteX3" fmla="*/ 0 w 7201580"/>
              <a:gd name="connsiteY3" fmla="*/ 6858000 h 6858000"/>
              <a:gd name="connsiteX4" fmla="*/ 5050118 w 7201580"/>
              <a:gd name="connsiteY4" fmla="*/ 74706 h 6858000"/>
              <a:gd name="connsiteX0" fmla="*/ 5020236 w 7201580"/>
              <a:gd name="connsiteY0" fmla="*/ 29883 h 6858000"/>
              <a:gd name="connsiteX1" fmla="*/ 7201580 w 7201580"/>
              <a:gd name="connsiteY1" fmla="*/ 0 h 6858000"/>
              <a:gd name="connsiteX2" fmla="*/ 7201580 w 7201580"/>
              <a:gd name="connsiteY2" fmla="*/ 6858000 h 6858000"/>
              <a:gd name="connsiteX3" fmla="*/ 0 w 7201580"/>
              <a:gd name="connsiteY3" fmla="*/ 6858000 h 6858000"/>
              <a:gd name="connsiteX4" fmla="*/ 5020236 w 7201580"/>
              <a:gd name="connsiteY4" fmla="*/ 29883 h 6858000"/>
              <a:gd name="connsiteX0" fmla="*/ 5020236 w 7201580"/>
              <a:gd name="connsiteY0" fmla="*/ 14941 h 6858000"/>
              <a:gd name="connsiteX1" fmla="*/ 7201580 w 7201580"/>
              <a:gd name="connsiteY1" fmla="*/ 0 h 6858000"/>
              <a:gd name="connsiteX2" fmla="*/ 7201580 w 7201580"/>
              <a:gd name="connsiteY2" fmla="*/ 6858000 h 6858000"/>
              <a:gd name="connsiteX3" fmla="*/ 0 w 7201580"/>
              <a:gd name="connsiteY3" fmla="*/ 6858000 h 6858000"/>
              <a:gd name="connsiteX4" fmla="*/ 5020236 w 7201580"/>
              <a:gd name="connsiteY4" fmla="*/ 14941 h 6858000"/>
              <a:gd name="connsiteX0" fmla="*/ 4192180 w 7201580"/>
              <a:gd name="connsiteY0" fmla="*/ 1127820 h 6858000"/>
              <a:gd name="connsiteX1" fmla="*/ 7201580 w 7201580"/>
              <a:gd name="connsiteY1" fmla="*/ 0 h 6858000"/>
              <a:gd name="connsiteX2" fmla="*/ 7201580 w 7201580"/>
              <a:gd name="connsiteY2" fmla="*/ 6858000 h 6858000"/>
              <a:gd name="connsiteX3" fmla="*/ 0 w 7201580"/>
              <a:gd name="connsiteY3" fmla="*/ 6858000 h 6858000"/>
              <a:gd name="connsiteX4" fmla="*/ 4192180 w 7201580"/>
              <a:gd name="connsiteY4" fmla="*/ 1127820 h 6858000"/>
              <a:gd name="connsiteX0" fmla="*/ 4192180 w 7210989"/>
              <a:gd name="connsiteY0" fmla="*/ 24453 h 5754633"/>
              <a:gd name="connsiteX1" fmla="*/ 7210989 w 7210989"/>
              <a:gd name="connsiteY1" fmla="*/ 0 h 5754633"/>
              <a:gd name="connsiteX2" fmla="*/ 7201580 w 7210989"/>
              <a:gd name="connsiteY2" fmla="*/ 5754633 h 5754633"/>
              <a:gd name="connsiteX3" fmla="*/ 0 w 7210989"/>
              <a:gd name="connsiteY3" fmla="*/ 5754633 h 5754633"/>
              <a:gd name="connsiteX4" fmla="*/ 4192180 w 7210989"/>
              <a:gd name="connsiteY4" fmla="*/ 24453 h 5754633"/>
              <a:gd name="connsiteX0" fmla="*/ 4154542 w 7173351"/>
              <a:gd name="connsiteY0" fmla="*/ 24453 h 5754633"/>
              <a:gd name="connsiteX1" fmla="*/ 7173351 w 7173351"/>
              <a:gd name="connsiteY1" fmla="*/ 0 h 5754633"/>
              <a:gd name="connsiteX2" fmla="*/ 7163942 w 7173351"/>
              <a:gd name="connsiteY2" fmla="*/ 5754633 h 5754633"/>
              <a:gd name="connsiteX3" fmla="*/ 0 w 7173351"/>
              <a:gd name="connsiteY3" fmla="*/ 5697562 h 5754633"/>
              <a:gd name="connsiteX4" fmla="*/ 4154542 w 7173351"/>
              <a:gd name="connsiteY4" fmla="*/ 24453 h 5754633"/>
              <a:gd name="connsiteX0" fmla="*/ 4154542 w 7174257"/>
              <a:gd name="connsiteY0" fmla="*/ 24453 h 5697562"/>
              <a:gd name="connsiteX1" fmla="*/ 7173351 w 7174257"/>
              <a:gd name="connsiteY1" fmla="*/ 0 h 5697562"/>
              <a:gd name="connsiteX2" fmla="*/ 7173352 w 7174257"/>
              <a:gd name="connsiteY2" fmla="*/ 5688051 h 5697562"/>
              <a:gd name="connsiteX3" fmla="*/ 0 w 7174257"/>
              <a:gd name="connsiteY3" fmla="*/ 5697562 h 5697562"/>
              <a:gd name="connsiteX4" fmla="*/ 4154542 w 7174257"/>
              <a:gd name="connsiteY4" fmla="*/ 24453 h 5697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74257" h="5697562">
                <a:moveTo>
                  <a:pt x="4154542" y="24453"/>
                </a:moveTo>
                <a:lnTo>
                  <a:pt x="7173351" y="0"/>
                </a:lnTo>
                <a:cubicBezTo>
                  <a:pt x="7170215" y="1918211"/>
                  <a:pt x="7176488" y="3769840"/>
                  <a:pt x="7173352" y="5688051"/>
                </a:cubicBezTo>
                <a:lnTo>
                  <a:pt x="0" y="5697562"/>
                </a:lnTo>
                <a:lnTo>
                  <a:pt x="4154542" y="24453"/>
                </a:lnTo>
                <a:close/>
              </a:path>
            </a:pathLst>
          </a:custGeom>
        </p:spPr>
        <p:txBody>
          <a:bodyPr vert="horz" anchor="ctr"/>
          <a:lstStyle>
            <a:lvl1pPr marL="0" indent="0" algn="r">
              <a:lnSpc>
                <a:spcPct val="100000"/>
              </a:lnSpc>
              <a:buNone/>
              <a:defRPr sz="2000">
                <a:solidFill>
                  <a:srgbClr val="ECE9C6"/>
                </a:solidFill>
                <a:latin typeface="Arial"/>
                <a:cs typeface="Arial"/>
              </a:defRPr>
            </a:lvl1pPr>
          </a:lstStyle>
          <a:p>
            <a:pPr lvl="0"/>
            <a:r>
              <a:rPr lang="en-US" noProof="0" dirty="0"/>
              <a:t>Click icon to add picture</a:t>
            </a:r>
          </a:p>
        </p:txBody>
      </p:sp>
      <p:sp>
        <p:nvSpPr>
          <p:cNvPr id="23" name="Picture Placeholder 2">
            <a:extLst>
              <a:ext uri="{FF2B5EF4-FFF2-40B4-BE49-F238E27FC236}">
                <a16:creationId xmlns:a16="http://schemas.microsoft.com/office/drawing/2014/main" id="{3598328D-4C82-3F4E-A3AC-CBF07C36FAA8}"/>
              </a:ext>
            </a:extLst>
          </p:cNvPr>
          <p:cNvSpPr>
            <a:spLocks noGrp="1"/>
          </p:cNvSpPr>
          <p:nvPr>
            <p:ph type="pic" sz="quarter" idx="11"/>
          </p:nvPr>
        </p:nvSpPr>
        <p:spPr>
          <a:xfrm>
            <a:off x="2648875" y="4231891"/>
            <a:ext cx="4192192" cy="1494224"/>
          </a:xfrm>
          <a:custGeom>
            <a:avLst/>
            <a:gdLst>
              <a:gd name="connsiteX0" fmla="*/ 0 w 1768475"/>
              <a:gd name="connsiteY0" fmla="*/ 0 h 1257300"/>
              <a:gd name="connsiteX1" fmla="*/ 1768475 w 1768475"/>
              <a:gd name="connsiteY1" fmla="*/ 0 h 1257300"/>
              <a:gd name="connsiteX2" fmla="*/ 1768475 w 1768475"/>
              <a:gd name="connsiteY2" fmla="*/ 1257300 h 1257300"/>
              <a:gd name="connsiteX3" fmla="*/ 0 w 1768475"/>
              <a:gd name="connsiteY3" fmla="*/ 1257300 h 1257300"/>
              <a:gd name="connsiteX4" fmla="*/ 0 w 1768475"/>
              <a:gd name="connsiteY4" fmla="*/ 0 h 1257300"/>
              <a:gd name="connsiteX0" fmla="*/ 0 w 2647177"/>
              <a:gd name="connsiteY0" fmla="*/ 0 h 1257300"/>
              <a:gd name="connsiteX1" fmla="*/ 2647177 w 2647177"/>
              <a:gd name="connsiteY1" fmla="*/ 13729 h 1257300"/>
              <a:gd name="connsiteX2" fmla="*/ 1768475 w 2647177"/>
              <a:gd name="connsiteY2" fmla="*/ 1257300 h 1257300"/>
              <a:gd name="connsiteX3" fmla="*/ 0 w 2647177"/>
              <a:gd name="connsiteY3" fmla="*/ 1257300 h 1257300"/>
              <a:gd name="connsiteX4" fmla="*/ 0 w 2647177"/>
              <a:gd name="connsiteY4" fmla="*/ 0 h 1257300"/>
              <a:gd name="connsiteX0" fmla="*/ 109838 w 2647177"/>
              <a:gd name="connsiteY0" fmla="*/ 0 h 1257300"/>
              <a:gd name="connsiteX1" fmla="*/ 2647177 w 2647177"/>
              <a:gd name="connsiteY1" fmla="*/ 13729 h 1257300"/>
              <a:gd name="connsiteX2" fmla="*/ 1768475 w 2647177"/>
              <a:gd name="connsiteY2" fmla="*/ 1257300 h 1257300"/>
              <a:gd name="connsiteX3" fmla="*/ 0 w 2647177"/>
              <a:gd name="connsiteY3" fmla="*/ 1257300 h 1257300"/>
              <a:gd name="connsiteX4" fmla="*/ 109838 w 2647177"/>
              <a:gd name="connsiteY4" fmla="*/ 0 h 1257300"/>
              <a:gd name="connsiteX0" fmla="*/ 109838 w 2647177"/>
              <a:gd name="connsiteY0" fmla="*/ 0 h 1257300"/>
              <a:gd name="connsiteX1" fmla="*/ 2647177 w 2647177"/>
              <a:gd name="connsiteY1" fmla="*/ 13729 h 1257300"/>
              <a:gd name="connsiteX2" fmla="*/ 1706691 w 2647177"/>
              <a:gd name="connsiteY2" fmla="*/ 1250435 h 1257300"/>
              <a:gd name="connsiteX3" fmla="*/ 0 w 2647177"/>
              <a:gd name="connsiteY3" fmla="*/ 1257300 h 1257300"/>
              <a:gd name="connsiteX4" fmla="*/ 109838 w 2647177"/>
              <a:gd name="connsiteY4" fmla="*/ 0 h 1257300"/>
              <a:gd name="connsiteX0" fmla="*/ 114144 w 2647177"/>
              <a:gd name="connsiteY0" fmla="*/ 0 h 1248690"/>
              <a:gd name="connsiteX1" fmla="*/ 2647177 w 2647177"/>
              <a:gd name="connsiteY1" fmla="*/ 5119 h 1248690"/>
              <a:gd name="connsiteX2" fmla="*/ 1706691 w 2647177"/>
              <a:gd name="connsiteY2" fmla="*/ 1241825 h 1248690"/>
              <a:gd name="connsiteX3" fmla="*/ 0 w 2647177"/>
              <a:gd name="connsiteY3" fmla="*/ 1248690 h 1248690"/>
              <a:gd name="connsiteX4" fmla="*/ 114144 w 2647177"/>
              <a:gd name="connsiteY4" fmla="*/ 0 h 1248690"/>
              <a:gd name="connsiteX0" fmla="*/ 936415 w 3469448"/>
              <a:gd name="connsiteY0" fmla="*/ 0 h 1248690"/>
              <a:gd name="connsiteX1" fmla="*/ 3469448 w 3469448"/>
              <a:gd name="connsiteY1" fmla="*/ 5119 h 1248690"/>
              <a:gd name="connsiteX2" fmla="*/ 2528962 w 3469448"/>
              <a:gd name="connsiteY2" fmla="*/ 1241825 h 1248690"/>
              <a:gd name="connsiteX3" fmla="*/ 0 w 3469448"/>
              <a:gd name="connsiteY3" fmla="*/ 1248690 h 1248690"/>
              <a:gd name="connsiteX4" fmla="*/ 936415 w 3469448"/>
              <a:gd name="connsiteY4" fmla="*/ 0 h 1248690"/>
              <a:gd name="connsiteX0" fmla="*/ 936415 w 3469448"/>
              <a:gd name="connsiteY0" fmla="*/ 0 h 1248690"/>
              <a:gd name="connsiteX1" fmla="*/ 3469448 w 3469448"/>
              <a:gd name="connsiteY1" fmla="*/ 5119 h 1248690"/>
              <a:gd name="connsiteX2" fmla="*/ 2528962 w 3469448"/>
              <a:gd name="connsiteY2" fmla="*/ 1246131 h 1248690"/>
              <a:gd name="connsiteX3" fmla="*/ 0 w 3469448"/>
              <a:gd name="connsiteY3" fmla="*/ 1248690 h 1248690"/>
              <a:gd name="connsiteX4" fmla="*/ 936415 w 3469448"/>
              <a:gd name="connsiteY4" fmla="*/ 0 h 12486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69448" h="1248690">
                <a:moveTo>
                  <a:pt x="936415" y="0"/>
                </a:moveTo>
                <a:lnTo>
                  <a:pt x="3469448" y="5119"/>
                </a:lnTo>
                <a:lnTo>
                  <a:pt x="2528962" y="1246131"/>
                </a:lnTo>
                <a:lnTo>
                  <a:pt x="0" y="1248690"/>
                </a:lnTo>
                <a:lnTo>
                  <a:pt x="936415" y="0"/>
                </a:lnTo>
                <a:close/>
              </a:path>
            </a:pathLst>
          </a:custGeom>
        </p:spPr>
        <p:txBody>
          <a:bodyPr vert="horz"/>
          <a:lstStyle>
            <a:lvl1pPr marL="0" indent="0" algn="ctr">
              <a:buNone/>
              <a:defRPr sz="1500">
                <a:solidFill>
                  <a:schemeClr val="bg1"/>
                </a:solidFill>
                <a:latin typeface="Arial"/>
                <a:cs typeface="Arial"/>
              </a:defRPr>
            </a:lvl1pPr>
          </a:lstStyle>
          <a:p>
            <a:pPr lvl="0"/>
            <a:r>
              <a:rPr lang="en-US" noProof="0" dirty="0"/>
              <a:t>Click icon to add picture</a:t>
            </a:r>
          </a:p>
        </p:txBody>
      </p:sp>
      <p:sp>
        <p:nvSpPr>
          <p:cNvPr id="24" name="Picture Placeholder 2">
            <a:extLst>
              <a:ext uri="{FF2B5EF4-FFF2-40B4-BE49-F238E27FC236}">
                <a16:creationId xmlns:a16="http://schemas.microsoft.com/office/drawing/2014/main" id="{C23285A2-7355-1D42-86EF-ADB4D8AB46FB}"/>
              </a:ext>
            </a:extLst>
          </p:cNvPr>
          <p:cNvSpPr>
            <a:spLocks noGrp="1"/>
          </p:cNvSpPr>
          <p:nvPr>
            <p:ph type="pic" sz="quarter" idx="12"/>
          </p:nvPr>
        </p:nvSpPr>
        <p:spPr>
          <a:xfrm>
            <a:off x="5994400" y="4231890"/>
            <a:ext cx="4123267" cy="1494223"/>
          </a:xfrm>
          <a:custGeom>
            <a:avLst/>
            <a:gdLst>
              <a:gd name="connsiteX0" fmla="*/ 0 w 1768475"/>
              <a:gd name="connsiteY0" fmla="*/ 0 h 1257300"/>
              <a:gd name="connsiteX1" fmla="*/ 1768475 w 1768475"/>
              <a:gd name="connsiteY1" fmla="*/ 0 h 1257300"/>
              <a:gd name="connsiteX2" fmla="*/ 1768475 w 1768475"/>
              <a:gd name="connsiteY2" fmla="*/ 1257300 h 1257300"/>
              <a:gd name="connsiteX3" fmla="*/ 0 w 1768475"/>
              <a:gd name="connsiteY3" fmla="*/ 1257300 h 1257300"/>
              <a:gd name="connsiteX4" fmla="*/ 0 w 1768475"/>
              <a:gd name="connsiteY4" fmla="*/ 0 h 1257300"/>
              <a:gd name="connsiteX0" fmla="*/ 0 w 2647177"/>
              <a:gd name="connsiteY0" fmla="*/ 0 h 1257300"/>
              <a:gd name="connsiteX1" fmla="*/ 2647177 w 2647177"/>
              <a:gd name="connsiteY1" fmla="*/ 13729 h 1257300"/>
              <a:gd name="connsiteX2" fmla="*/ 1768475 w 2647177"/>
              <a:gd name="connsiteY2" fmla="*/ 1257300 h 1257300"/>
              <a:gd name="connsiteX3" fmla="*/ 0 w 2647177"/>
              <a:gd name="connsiteY3" fmla="*/ 1257300 h 1257300"/>
              <a:gd name="connsiteX4" fmla="*/ 0 w 2647177"/>
              <a:gd name="connsiteY4" fmla="*/ 0 h 1257300"/>
              <a:gd name="connsiteX0" fmla="*/ 109838 w 2647177"/>
              <a:gd name="connsiteY0" fmla="*/ 0 h 1257300"/>
              <a:gd name="connsiteX1" fmla="*/ 2647177 w 2647177"/>
              <a:gd name="connsiteY1" fmla="*/ 13729 h 1257300"/>
              <a:gd name="connsiteX2" fmla="*/ 1768475 w 2647177"/>
              <a:gd name="connsiteY2" fmla="*/ 1257300 h 1257300"/>
              <a:gd name="connsiteX3" fmla="*/ 0 w 2647177"/>
              <a:gd name="connsiteY3" fmla="*/ 1257300 h 1257300"/>
              <a:gd name="connsiteX4" fmla="*/ 109838 w 2647177"/>
              <a:gd name="connsiteY4" fmla="*/ 0 h 1257300"/>
              <a:gd name="connsiteX0" fmla="*/ 109838 w 2647177"/>
              <a:gd name="connsiteY0" fmla="*/ 0 h 1257300"/>
              <a:gd name="connsiteX1" fmla="*/ 2647177 w 2647177"/>
              <a:gd name="connsiteY1" fmla="*/ 13729 h 1257300"/>
              <a:gd name="connsiteX2" fmla="*/ 1706691 w 2647177"/>
              <a:gd name="connsiteY2" fmla="*/ 1250435 h 1257300"/>
              <a:gd name="connsiteX3" fmla="*/ 0 w 2647177"/>
              <a:gd name="connsiteY3" fmla="*/ 1257300 h 1257300"/>
              <a:gd name="connsiteX4" fmla="*/ 109838 w 2647177"/>
              <a:gd name="connsiteY4" fmla="*/ 0 h 1257300"/>
              <a:gd name="connsiteX0" fmla="*/ 114144 w 2647177"/>
              <a:gd name="connsiteY0" fmla="*/ 0 h 1248690"/>
              <a:gd name="connsiteX1" fmla="*/ 2647177 w 2647177"/>
              <a:gd name="connsiteY1" fmla="*/ 5119 h 1248690"/>
              <a:gd name="connsiteX2" fmla="*/ 1706691 w 2647177"/>
              <a:gd name="connsiteY2" fmla="*/ 1241825 h 1248690"/>
              <a:gd name="connsiteX3" fmla="*/ 0 w 2647177"/>
              <a:gd name="connsiteY3" fmla="*/ 1248690 h 1248690"/>
              <a:gd name="connsiteX4" fmla="*/ 114144 w 2647177"/>
              <a:gd name="connsiteY4" fmla="*/ 0 h 1248690"/>
              <a:gd name="connsiteX0" fmla="*/ 936415 w 3469448"/>
              <a:gd name="connsiteY0" fmla="*/ 0 h 1248690"/>
              <a:gd name="connsiteX1" fmla="*/ 3469448 w 3469448"/>
              <a:gd name="connsiteY1" fmla="*/ 5119 h 1248690"/>
              <a:gd name="connsiteX2" fmla="*/ 2528962 w 3469448"/>
              <a:gd name="connsiteY2" fmla="*/ 1241825 h 1248690"/>
              <a:gd name="connsiteX3" fmla="*/ 0 w 3469448"/>
              <a:gd name="connsiteY3" fmla="*/ 1248690 h 1248690"/>
              <a:gd name="connsiteX4" fmla="*/ 936415 w 3469448"/>
              <a:gd name="connsiteY4" fmla="*/ 0 h 1248690"/>
              <a:gd name="connsiteX0" fmla="*/ 936415 w 3469448"/>
              <a:gd name="connsiteY0" fmla="*/ 0 h 1248690"/>
              <a:gd name="connsiteX1" fmla="*/ 3469448 w 3469448"/>
              <a:gd name="connsiteY1" fmla="*/ 5119 h 1248690"/>
              <a:gd name="connsiteX2" fmla="*/ 2528962 w 3469448"/>
              <a:gd name="connsiteY2" fmla="*/ 1246131 h 1248690"/>
              <a:gd name="connsiteX3" fmla="*/ 0 w 3469448"/>
              <a:gd name="connsiteY3" fmla="*/ 1248690 h 1248690"/>
              <a:gd name="connsiteX4" fmla="*/ 936415 w 3469448"/>
              <a:gd name="connsiteY4" fmla="*/ 0 h 12486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69448" h="1248690">
                <a:moveTo>
                  <a:pt x="936415" y="0"/>
                </a:moveTo>
                <a:lnTo>
                  <a:pt x="3469448" y="5119"/>
                </a:lnTo>
                <a:lnTo>
                  <a:pt x="2528962" y="1246131"/>
                </a:lnTo>
                <a:lnTo>
                  <a:pt x="0" y="1248690"/>
                </a:lnTo>
                <a:lnTo>
                  <a:pt x="936415" y="0"/>
                </a:lnTo>
                <a:close/>
              </a:path>
            </a:pathLst>
          </a:custGeom>
        </p:spPr>
        <p:txBody>
          <a:bodyPr vert="horz"/>
          <a:lstStyle>
            <a:lvl1pPr marL="0" indent="0" algn="ctr">
              <a:buNone/>
              <a:defRPr sz="1500">
                <a:solidFill>
                  <a:schemeClr val="bg1"/>
                </a:solidFill>
                <a:latin typeface="Arial"/>
                <a:cs typeface="Arial"/>
              </a:defRPr>
            </a:lvl1pPr>
          </a:lstStyle>
          <a:p>
            <a:pPr lvl="0"/>
            <a:r>
              <a:rPr lang="en-US" noProof="0" dirty="0"/>
              <a:t>Click icon to add picture</a:t>
            </a:r>
          </a:p>
        </p:txBody>
      </p:sp>
      <p:sp>
        <p:nvSpPr>
          <p:cNvPr id="25" name="Picture Placeholder 2">
            <a:extLst>
              <a:ext uri="{FF2B5EF4-FFF2-40B4-BE49-F238E27FC236}">
                <a16:creationId xmlns:a16="http://schemas.microsoft.com/office/drawing/2014/main" id="{75106D73-ED6C-1943-96AD-9DE1270D2053}"/>
              </a:ext>
            </a:extLst>
          </p:cNvPr>
          <p:cNvSpPr>
            <a:spLocks noGrp="1"/>
          </p:cNvSpPr>
          <p:nvPr>
            <p:ph type="pic" sz="quarter" idx="13" hasCustomPrompt="1"/>
          </p:nvPr>
        </p:nvSpPr>
        <p:spPr>
          <a:xfrm>
            <a:off x="9270999" y="4231887"/>
            <a:ext cx="2951865" cy="1494223"/>
          </a:xfrm>
          <a:custGeom>
            <a:avLst/>
            <a:gdLst>
              <a:gd name="connsiteX0" fmla="*/ 0 w 1768475"/>
              <a:gd name="connsiteY0" fmla="*/ 0 h 1257300"/>
              <a:gd name="connsiteX1" fmla="*/ 1768475 w 1768475"/>
              <a:gd name="connsiteY1" fmla="*/ 0 h 1257300"/>
              <a:gd name="connsiteX2" fmla="*/ 1768475 w 1768475"/>
              <a:gd name="connsiteY2" fmla="*/ 1257300 h 1257300"/>
              <a:gd name="connsiteX3" fmla="*/ 0 w 1768475"/>
              <a:gd name="connsiteY3" fmla="*/ 1257300 h 1257300"/>
              <a:gd name="connsiteX4" fmla="*/ 0 w 1768475"/>
              <a:gd name="connsiteY4" fmla="*/ 0 h 1257300"/>
              <a:gd name="connsiteX0" fmla="*/ 0 w 2647177"/>
              <a:gd name="connsiteY0" fmla="*/ 0 h 1257300"/>
              <a:gd name="connsiteX1" fmla="*/ 2647177 w 2647177"/>
              <a:gd name="connsiteY1" fmla="*/ 13729 h 1257300"/>
              <a:gd name="connsiteX2" fmla="*/ 1768475 w 2647177"/>
              <a:gd name="connsiteY2" fmla="*/ 1257300 h 1257300"/>
              <a:gd name="connsiteX3" fmla="*/ 0 w 2647177"/>
              <a:gd name="connsiteY3" fmla="*/ 1257300 h 1257300"/>
              <a:gd name="connsiteX4" fmla="*/ 0 w 2647177"/>
              <a:gd name="connsiteY4" fmla="*/ 0 h 1257300"/>
              <a:gd name="connsiteX0" fmla="*/ 109838 w 2647177"/>
              <a:gd name="connsiteY0" fmla="*/ 0 h 1257300"/>
              <a:gd name="connsiteX1" fmla="*/ 2647177 w 2647177"/>
              <a:gd name="connsiteY1" fmla="*/ 13729 h 1257300"/>
              <a:gd name="connsiteX2" fmla="*/ 1768475 w 2647177"/>
              <a:gd name="connsiteY2" fmla="*/ 1257300 h 1257300"/>
              <a:gd name="connsiteX3" fmla="*/ 0 w 2647177"/>
              <a:gd name="connsiteY3" fmla="*/ 1257300 h 1257300"/>
              <a:gd name="connsiteX4" fmla="*/ 109838 w 2647177"/>
              <a:gd name="connsiteY4" fmla="*/ 0 h 1257300"/>
              <a:gd name="connsiteX0" fmla="*/ 109838 w 2647177"/>
              <a:gd name="connsiteY0" fmla="*/ 0 h 1257300"/>
              <a:gd name="connsiteX1" fmla="*/ 2647177 w 2647177"/>
              <a:gd name="connsiteY1" fmla="*/ 13729 h 1257300"/>
              <a:gd name="connsiteX2" fmla="*/ 1706691 w 2647177"/>
              <a:gd name="connsiteY2" fmla="*/ 1250435 h 1257300"/>
              <a:gd name="connsiteX3" fmla="*/ 0 w 2647177"/>
              <a:gd name="connsiteY3" fmla="*/ 1257300 h 1257300"/>
              <a:gd name="connsiteX4" fmla="*/ 109838 w 2647177"/>
              <a:gd name="connsiteY4" fmla="*/ 0 h 1257300"/>
              <a:gd name="connsiteX0" fmla="*/ 114144 w 2647177"/>
              <a:gd name="connsiteY0" fmla="*/ 0 h 1248690"/>
              <a:gd name="connsiteX1" fmla="*/ 2647177 w 2647177"/>
              <a:gd name="connsiteY1" fmla="*/ 5119 h 1248690"/>
              <a:gd name="connsiteX2" fmla="*/ 1706691 w 2647177"/>
              <a:gd name="connsiteY2" fmla="*/ 1241825 h 1248690"/>
              <a:gd name="connsiteX3" fmla="*/ 0 w 2647177"/>
              <a:gd name="connsiteY3" fmla="*/ 1248690 h 1248690"/>
              <a:gd name="connsiteX4" fmla="*/ 114144 w 2647177"/>
              <a:gd name="connsiteY4" fmla="*/ 0 h 1248690"/>
              <a:gd name="connsiteX0" fmla="*/ 936415 w 3469448"/>
              <a:gd name="connsiteY0" fmla="*/ 0 h 1248690"/>
              <a:gd name="connsiteX1" fmla="*/ 3469448 w 3469448"/>
              <a:gd name="connsiteY1" fmla="*/ 5119 h 1248690"/>
              <a:gd name="connsiteX2" fmla="*/ 2528962 w 3469448"/>
              <a:gd name="connsiteY2" fmla="*/ 1241825 h 1248690"/>
              <a:gd name="connsiteX3" fmla="*/ 0 w 3469448"/>
              <a:gd name="connsiteY3" fmla="*/ 1248690 h 1248690"/>
              <a:gd name="connsiteX4" fmla="*/ 936415 w 3469448"/>
              <a:gd name="connsiteY4" fmla="*/ 0 h 1248690"/>
              <a:gd name="connsiteX0" fmla="*/ 936415 w 3469448"/>
              <a:gd name="connsiteY0" fmla="*/ 0 h 1248690"/>
              <a:gd name="connsiteX1" fmla="*/ 3469448 w 3469448"/>
              <a:gd name="connsiteY1" fmla="*/ 5119 h 1248690"/>
              <a:gd name="connsiteX2" fmla="*/ 2528962 w 3469448"/>
              <a:gd name="connsiteY2" fmla="*/ 1246131 h 1248690"/>
              <a:gd name="connsiteX3" fmla="*/ 0 w 3469448"/>
              <a:gd name="connsiteY3" fmla="*/ 1248690 h 1248690"/>
              <a:gd name="connsiteX4" fmla="*/ 936415 w 3469448"/>
              <a:gd name="connsiteY4" fmla="*/ 0 h 1248690"/>
              <a:gd name="connsiteX0" fmla="*/ 936415 w 2535057"/>
              <a:gd name="connsiteY0" fmla="*/ 0 h 1248690"/>
              <a:gd name="connsiteX1" fmla="*/ 2535057 w 2535057"/>
              <a:gd name="connsiteY1" fmla="*/ 5119 h 1248690"/>
              <a:gd name="connsiteX2" fmla="*/ 2528962 w 2535057"/>
              <a:gd name="connsiteY2" fmla="*/ 1246131 h 1248690"/>
              <a:gd name="connsiteX3" fmla="*/ 0 w 2535057"/>
              <a:gd name="connsiteY3" fmla="*/ 1248690 h 1248690"/>
              <a:gd name="connsiteX4" fmla="*/ 936415 w 2535057"/>
              <a:gd name="connsiteY4" fmla="*/ 0 h 12486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5057" h="1248690">
                <a:moveTo>
                  <a:pt x="936415" y="0"/>
                </a:moveTo>
                <a:lnTo>
                  <a:pt x="2535057" y="5119"/>
                </a:lnTo>
                <a:cubicBezTo>
                  <a:pt x="2533025" y="418790"/>
                  <a:pt x="2530994" y="832460"/>
                  <a:pt x="2528962" y="1246131"/>
                </a:cubicBezTo>
                <a:lnTo>
                  <a:pt x="0" y="1248690"/>
                </a:lnTo>
                <a:lnTo>
                  <a:pt x="936415" y="0"/>
                </a:lnTo>
                <a:close/>
              </a:path>
            </a:pathLst>
          </a:custGeom>
        </p:spPr>
        <p:txBody>
          <a:bodyPr vert="horz"/>
          <a:lstStyle>
            <a:lvl1pPr marL="0" indent="0" algn="ctr">
              <a:buNone/>
              <a:defRPr sz="1500">
                <a:solidFill>
                  <a:schemeClr val="bg1"/>
                </a:solidFill>
                <a:latin typeface="Arial"/>
                <a:cs typeface="Arial"/>
              </a:defRPr>
            </a:lvl1pPr>
          </a:lstStyle>
          <a:p>
            <a:pPr lvl="0"/>
            <a:r>
              <a:rPr lang="en-US" noProof="0" dirty="0"/>
              <a:t>Click icon to add picture </a:t>
            </a:r>
          </a:p>
        </p:txBody>
      </p:sp>
      <p:sp>
        <p:nvSpPr>
          <p:cNvPr id="9" name="Title 1">
            <a:extLst>
              <a:ext uri="{FF2B5EF4-FFF2-40B4-BE49-F238E27FC236}">
                <a16:creationId xmlns:a16="http://schemas.microsoft.com/office/drawing/2014/main" id="{A9B15BBF-CFDD-A14C-B83C-5BD4839C91FA}"/>
              </a:ext>
            </a:extLst>
          </p:cNvPr>
          <p:cNvSpPr>
            <a:spLocks noGrp="1"/>
          </p:cNvSpPr>
          <p:nvPr>
            <p:ph type="ctrTitle" hasCustomPrompt="1"/>
          </p:nvPr>
        </p:nvSpPr>
        <p:spPr>
          <a:xfrm>
            <a:off x="360378" y="601090"/>
            <a:ext cx="4301269" cy="2305339"/>
          </a:xfrm>
          <a:prstGeom prst="rect">
            <a:avLst/>
          </a:prstGeom>
        </p:spPr>
        <p:txBody>
          <a:bodyPr anchor="b"/>
          <a:lstStyle>
            <a:lvl1pPr algn="l">
              <a:defRPr sz="4000" b="1" cap="none" spc="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a:cs typeface="Arial"/>
              </a:defRPr>
            </a:lvl1pPr>
          </a:lstStyle>
          <a:p>
            <a:r>
              <a:rPr lang="en-US" dirty="0"/>
              <a:t>Click to edit title</a:t>
            </a:r>
          </a:p>
        </p:txBody>
      </p:sp>
      <p:sp>
        <p:nvSpPr>
          <p:cNvPr id="10" name="Subtitle 2">
            <a:extLst>
              <a:ext uri="{FF2B5EF4-FFF2-40B4-BE49-F238E27FC236}">
                <a16:creationId xmlns:a16="http://schemas.microsoft.com/office/drawing/2014/main" id="{BAAB2A5D-7AF5-4641-9663-57359ED7F59C}"/>
              </a:ext>
            </a:extLst>
          </p:cNvPr>
          <p:cNvSpPr>
            <a:spLocks noGrp="1"/>
          </p:cNvSpPr>
          <p:nvPr>
            <p:ph type="subTitle" idx="1" hasCustomPrompt="1"/>
          </p:nvPr>
        </p:nvSpPr>
        <p:spPr>
          <a:xfrm>
            <a:off x="360378" y="3137687"/>
            <a:ext cx="4301269" cy="1752600"/>
          </a:xfrm>
          <a:prstGeom prst="rect">
            <a:avLst/>
          </a:prstGeom>
        </p:spPr>
        <p:txBody>
          <a:bodyPr/>
          <a:lstStyle>
            <a:lvl1pPr marL="0" indent="0" algn="l">
              <a:buNone/>
              <a:defRPr>
                <a:solidFill>
                  <a:schemeClr val="bg2">
                    <a:lumMod val="90000"/>
                  </a:schemeClr>
                </a:solidFill>
                <a:effectLst>
                  <a:outerShdw blurRad="34925" dist="12700" dir="14400000" rotWithShape="0">
                    <a:prstClr val="black">
                      <a:alpha val="21000"/>
                    </a:prstClr>
                  </a:outerShdw>
                </a:effectLst>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subtitle</a:t>
            </a:r>
          </a:p>
        </p:txBody>
      </p:sp>
    </p:spTree>
    <p:extLst>
      <p:ext uri="{BB962C8B-B14F-4D97-AF65-F5344CB8AC3E}">
        <p14:creationId xmlns:p14="http://schemas.microsoft.com/office/powerpoint/2010/main" val="17837135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9" name="Text Placeholder 2">
            <a:extLst>
              <a:ext uri="{FF2B5EF4-FFF2-40B4-BE49-F238E27FC236}">
                <a16:creationId xmlns:a16="http://schemas.microsoft.com/office/drawing/2014/main" id="{4D6F268F-E515-BE40-8152-BE6D91B530A1}"/>
              </a:ext>
            </a:extLst>
          </p:cNvPr>
          <p:cNvSpPr>
            <a:spLocks noGrp="1"/>
          </p:cNvSpPr>
          <p:nvPr>
            <p:ph type="body" idx="13" hasCustomPrompt="1"/>
          </p:nvPr>
        </p:nvSpPr>
        <p:spPr>
          <a:xfrm>
            <a:off x="1524000" y="3602038"/>
            <a:ext cx="9144000" cy="1655762"/>
          </a:xfrm>
          <a:prstGeom prst="rect">
            <a:avLst/>
          </a:prstGeom>
        </p:spPr>
        <p:txBody>
          <a:bodyPr anchor="t"/>
          <a:lstStyle>
            <a:lvl1pPr marL="0" indent="0" algn="ctr">
              <a:buNone/>
              <a:defRPr sz="2000">
                <a:solidFill>
                  <a:srgbClr val="595959"/>
                </a:solidFill>
                <a:latin typeface="Arial"/>
                <a:cs typeface="Aria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text</a:t>
            </a:r>
          </a:p>
        </p:txBody>
      </p:sp>
      <p:sp>
        <p:nvSpPr>
          <p:cNvPr id="4" name="Title 1">
            <a:extLst>
              <a:ext uri="{FF2B5EF4-FFF2-40B4-BE49-F238E27FC236}">
                <a16:creationId xmlns:a16="http://schemas.microsoft.com/office/drawing/2014/main" id="{FD6BADC7-A64A-224A-8683-DAB07BE7C30D}"/>
              </a:ext>
            </a:extLst>
          </p:cNvPr>
          <p:cNvSpPr>
            <a:spLocks noGrp="1"/>
          </p:cNvSpPr>
          <p:nvPr>
            <p:ph type="title" hasCustomPrompt="1"/>
          </p:nvPr>
        </p:nvSpPr>
        <p:spPr>
          <a:xfrm>
            <a:off x="1524000" y="1345246"/>
            <a:ext cx="9144000" cy="2083754"/>
          </a:xfrm>
          <a:prstGeom prst="rect">
            <a:avLst/>
          </a:prstGeom>
        </p:spPr>
        <p:txBody>
          <a:bodyPr anchor="b"/>
          <a:lstStyle>
            <a:lvl1pPr algn="ctr">
              <a:defRPr sz="5400" b="1" cap="none" baseline="0">
                <a:solidFill>
                  <a:srgbClr val="595959"/>
                </a:solidFill>
                <a:latin typeface="Arial"/>
                <a:cs typeface="Arial"/>
              </a:defRPr>
            </a:lvl1pPr>
          </a:lstStyle>
          <a:p>
            <a:r>
              <a:rPr lang="en-US" dirty="0"/>
              <a:t>Click to edit title</a:t>
            </a:r>
          </a:p>
        </p:txBody>
      </p:sp>
    </p:spTree>
    <p:extLst>
      <p:ext uri="{BB962C8B-B14F-4D97-AF65-F5344CB8AC3E}">
        <p14:creationId xmlns:p14="http://schemas.microsoft.com/office/powerpoint/2010/main" val="2325266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Areas">
    <p:spTree>
      <p:nvGrpSpPr>
        <p:cNvPr id="1" name=""/>
        <p:cNvGrpSpPr/>
        <p:nvPr/>
      </p:nvGrpSpPr>
      <p:grpSpPr>
        <a:xfrm>
          <a:off x="0" y="0"/>
          <a:ext cx="0" cy="0"/>
          <a:chOff x="0" y="0"/>
          <a:chExt cx="0" cy="0"/>
        </a:xfrm>
      </p:grpSpPr>
      <p:sp>
        <p:nvSpPr>
          <p:cNvPr id="10" name="Content Placeholder 7">
            <a:extLst>
              <a:ext uri="{FF2B5EF4-FFF2-40B4-BE49-F238E27FC236}">
                <a16:creationId xmlns:a16="http://schemas.microsoft.com/office/drawing/2014/main" id="{D19C3F02-B6E3-1744-B80B-6505F54EFB97}"/>
              </a:ext>
            </a:extLst>
          </p:cNvPr>
          <p:cNvSpPr>
            <a:spLocks noGrp="1"/>
          </p:cNvSpPr>
          <p:nvPr>
            <p:ph sz="quarter" idx="13" hasCustomPrompt="1"/>
          </p:nvPr>
        </p:nvSpPr>
        <p:spPr>
          <a:xfrm>
            <a:off x="838199" y="1825625"/>
            <a:ext cx="5181599" cy="3434474"/>
          </a:xfrm>
          <a:prstGeom prst="rect">
            <a:avLst/>
          </a:prstGeom>
        </p:spPr>
        <p:txBody>
          <a:bodyPr>
            <a:normAutofit/>
          </a:bodyPr>
          <a:lstStyle>
            <a:lvl1pPr marL="0" indent="0">
              <a:buNone/>
              <a:defRPr sz="2000">
                <a:solidFill>
                  <a:srgbClr val="595959"/>
                </a:solidFill>
                <a:latin typeface="Arial"/>
                <a:cs typeface="Arial"/>
              </a:defRPr>
            </a:lvl1pPr>
          </a:lstStyle>
          <a:p>
            <a:pPr lvl="0"/>
            <a:r>
              <a:rPr lang="en-US" dirty="0"/>
              <a:t>Click to edit text</a:t>
            </a:r>
          </a:p>
        </p:txBody>
      </p:sp>
      <p:sp>
        <p:nvSpPr>
          <p:cNvPr id="11" name="Content Placeholder 9">
            <a:extLst>
              <a:ext uri="{FF2B5EF4-FFF2-40B4-BE49-F238E27FC236}">
                <a16:creationId xmlns:a16="http://schemas.microsoft.com/office/drawing/2014/main" id="{77F182C4-AAD3-BF47-93EC-79384E798071}"/>
              </a:ext>
            </a:extLst>
          </p:cNvPr>
          <p:cNvSpPr>
            <a:spLocks noGrp="1"/>
          </p:cNvSpPr>
          <p:nvPr>
            <p:ph sz="quarter" idx="14" hasCustomPrompt="1"/>
          </p:nvPr>
        </p:nvSpPr>
        <p:spPr>
          <a:xfrm>
            <a:off x="6172199" y="1825625"/>
            <a:ext cx="5181599" cy="3434474"/>
          </a:xfrm>
          <a:prstGeom prst="rect">
            <a:avLst/>
          </a:prstGeom>
        </p:spPr>
        <p:txBody>
          <a:bodyPr>
            <a:normAutofit/>
          </a:bodyPr>
          <a:lstStyle>
            <a:lvl1pPr marL="0" indent="0">
              <a:buNone/>
              <a:defRPr sz="2000">
                <a:solidFill>
                  <a:srgbClr val="595959"/>
                </a:solidFill>
                <a:latin typeface="Arial"/>
                <a:cs typeface="Arial"/>
              </a:defRPr>
            </a:lvl1pPr>
          </a:lstStyle>
          <a:p>
            <a:pPr lvl="0"/>
            <a:r>
              <a:rPr lang="en-US" dirty="0"/>
              <a:t>Click to edit text</a:t>
            </a:r>
          </a:p>
        </p:txBody>
      </p:sp>
      <p:sp>
        <p:nvSpPr>
          <p:cNvPr id="6" name="Title 11">
            <a:extLst>
              <a:ext uri="{FF2B5EF4-FFF2-40B4-BE49-F238E27FC236}">
                <a16:creationId xmlns:a16="http://schemas.microsoft.com/office/drawing/2014/main" id="{70CFEAF1-D943-2341-A544-735E24FC120B}"/>
              </a:ext>
            </a:extLst>
          </p:cNvPr>
          <p:cNvSpPr>
            <a:spLocks noGrp="1"/>
          </p:cNvSpPr>
          <p:nvPr>
            <p:ph type="title" hasCustomPrompt="1"/>
          </p:nvPr>
        </p:nvSpPr>
        <p:spPr>
          <a:xfrm>
            <a:off x="854337" y="500780"/>
            <a:ext cx="10483326" cy="1054250"/>
          </a:xfrm>
          <a:prstGeom prst="rect">
            <a:avLst/>
          </a:prstGeom>
        </p:spPr>
        <p:txBody>
          <a:bodyPr/>
          <a:lstStyle>
            <a:lvl1pPr algn="ctr">
              <a:defRPr sz="4300" b="1">
                <a:solidFill>
                  <a:srgbClr val="595959"/>
                </a:solidFill>
                <a:latin typeface="Arial"/>
                <a:cs typeface="Arial"/>
              </a:defRPr>
            </a:lvl1pPr>
          </a:lstStyle>
          <a:p>
            <a:r>
              <a:rPr lang="en-US" dirty="0"/>
              <a:t>Click to edit title</a:t>
            </a:r>
          </a:p>
        </p:txBody>
      </p:sp>
    </p:spTree>
    <p:extLst>
      <p:ext uri="{BB962C8B-B14F-4D97-AF65-F5344CB8AC3E}">
        <p14:creationId xmlns:p14="http://schemas.microsoft.com/office/powerpoint/2010/main" val="2358589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s with Subtitles">
    <p:spTree>
      <p:nvGrpSpPr>
        <p:cNvPr id="1" name=""/>
        <p:cNvGrpSpPr/>
        <p:nvPr/>
      </p:nvGrpSpPr>
      <p:grpSpPr>
        <a:xfrm>
          <a:off x="0" y="0"/>
          <a:ext cx="0" cy="0"/>
          <a:chOff x="0" y="0"/>
          <a:chExt cx="0" cy="0"/>
        </a:xfrm>
      </p:grpSpPr>
      <p:sp>
        <p:nvSpPr>
          <p:cNvPr id="12" name="Content Placeholder 3">
            <a:extLst>
              <a:ext uri="{FF2B5EF4-FFF2-40B4-BE49-F238E27FC236}">
                <a16:creationId xmlns:a16="http://schemas.microsoft.com/office/drawing/2014/main" id="{18FCF574-13C1-E34E-9AD4-186822F3CCF8}"/>
              </a:ext>
            </a:extLst>
          </p:cNvPr>
          <p:cNvSpPr>
            <a:spLocks noGrp="1"/>
          </p:cNvSpPr>
          <p:nvPr>
            <p:ph sz="half" idx="14" hasCustomPrompt="1"/>
          </p:nvPr>
        </p:nvSpPr>
        <p:spPr>
          <a:xfrm>
            <a:off x="836612" y="2505075"/>
            <a:ext cx="5176884" cy="2765575"/>
          </a:xfrm>
          <a:prstGeom prst="rect">
            <a:avLst/>
          </a:prstGeom>
        </p:spPr>
        <p:txBody>
          <a:bodyPr>
            <a:normAutofit/>
          </a:bodyPr>
          <a:lstStyle>
            <a:lvl1pPr marL="0" indent="0">
              <a:buNone/>
              <a:defRPr sz="2000">
                <a:solidFill>
                  <a:srgbClr val="595959"/>
                </a:solidFill>
                <a:latin typeface="Arial"/>
                <a:cs typeface="Arial"/>
              </a:defRPr>
            </a:lvl1pPr>
            <a:lvl2pPr>
              <a:defRPr sz="2000">
                <a:latin typeface="Arial"/>
                <a:cs typeface="Arial"/>
              </a:defRPr>
            </a:lvl2pPr>
            <a:lvl3pPr>
              <a:defRPr sz="2000">
                <a:latin typeface="Arial"/>
                <a:cs typeface="Arial"/>
              </a:defRPr>
            </a:lvl3pPr>
            <a:lvl4pPr>
              <a:defRPr sz="2000">
                <a:latin typeface="Arial"/>
                <a:cs typeface="Arial"/>
              </a:defRPr>
            </a:lvl4pPr>
            <a:lvl5pPr>
              <a:defRPr sz="2000">
                <a:latin typeface="Arial"/>
                <a:cs typeface="Arial"/>
              </a:defRPr>
            </a:lvl5pPr>
            <a:lvl6pPr>
              <a:defRPr sz="1600"/>
            </a:lvl6pPr>
            <a:lvl7pPr>
              <a:defRPr sz="1600"/>
            </a:lvl7pPr>
            <a:lvl8pPr>
              <a:defRPr sz="1600"/>
            </a:lvl8pPr>
            <a:lvl9pPr>
              <a:defRPr sz="1600"/>
            </a:lvl9pPr>
          </a:lstStyle>
          <a:p>
            <a:pPr lvl="0"/>
            <a:r>
              <a:rPr lang="en-US" dirty="0"/>
              <a:t>Click to edit text</a:t>
            </a:r>
          </a:p>
        </p:txBody>
      </p:sp>
      <p:sp>
        <p:nvSpPr>
          <p:cNvPr id="13" name="Text Placeholder 4">
            <a:extLst>
              <a:ext uri="{FF2B5EF4-FFF2-40B4-BE49-F238E27FC236}">
                <a16:creationId xmlns:a16="http://schemas.microsoft.com/office/drawing/2014/main" id="{7021BC8C-7BCA-EC46-BE8D-F70B4B6E013B}"/>
              </a:ext>
            </a:extLst>
          </p:cNvPr>
          <p:cNvSpPr>
            <a:spLocks noGrp="1"/>
          </p:cNvSpPr>
          <p:nvPr>
            <p:ph type="body" sz="quarter" idx="15" hasCustomPrompt="1"/>
          </p:nvPr>
        </p:nvSpPr>
        <p:spPr>
          <a:xfrm>
            <a:off x="6172200" y="1711496"/>
            <a:ext cx="5186362" cy="792436"/>
          </a:xfrm>
          <a:prstGeom prst="rect">
            <a:avLst/>
          </a:prstGeom>
        </p:spPr>
        <p:txBody>
          <a:bodyPr anchor="b">
            <a:noAutofit/>
          </a:bodyPr>
          <a:lstStyle>
            <a:lvl1pPr marL="0" indent="0" algn="l">
              <a:buNone/>
              <a:defRPr sz="2500" b="1">
                <a:solidFill>
                  <a:srgbClr val="595959"/>
                </a:solidFill>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text</a:t>
            </a:r>
          </a:p>
        </p:txBody>
      </p:sp>
      <p:sp>
        <p:nvSpPr>
          <p:cNvPr id="14" name="Content Placeholder 5">
            <a:extLst>
              <a:ext uri="{FF2B5EF4-FFF2-40B4-BE49-F238E27FC236}">
                <a16:creationId xmlns:a16="http://schemas.microsoft.com/office/drawing/2014/main" id="{A37FF6C0-6C09-5344-9FBE-132344305788}"/>
              </a:ext>
            </a:extLst>
          </p:cNvPr>
          <p:cNvSpPr>
            <a:spLocks noGrp="1"/>
          </p:cNvSpPr>
          <p:nvPr>
            <p:ph sz="quarter" idx="16" hasCustomPrompt="1"/>
          </p:nvPr>
        </p:nvSpPr>
        <p:spPr>
          <a:xfrm>
            <a:off x="6178505" y="2505075"/>
            <a:ext cx="5180057" cy="2765575"/>
          </a:xfrm>
          <a:prstGeom prst="rect">
            <a:avLst/>
          </a:prstGeom>
        </p:spPr>
        <p:txBody>
          <a:bodyPr>
            <a:normAutofit/>
          </a:bodyPr>
          <a:lstStyle>
            <a:lvl1pPr marL="0" indent="0">
              <a:buNone/>
              <a:defRPr sz="2000">
                <a:solidFill>
                  <a:srgbClr val="595959"/>
                </a:solidFill>
                <a:latin typeface="Arial"/>
                <a:cs typeface="Arial"/>
              </a:defRPr>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Click to edit text</a:t>
            </a:r>
          </a:p>
        </p:txBody>
      </p:sp>
      <p:sp>
        <p:nvSpPr>
          <p:cNvPr id="15" name="Text Placeholder 2">
            <a:extLst>
              <a:ext uri="{FF2B5EF4-FFF2-40B4-BE49-F238E27FC236}">
                <a16:creationId xmlns:a16="http://schemas.microsoft.com/office/drawing/2014/main" id="{0B8AC4B7-59A8-AE4E-93F4-95E06972F624}"/>
              </a:ext>
            </a:extLst>
          </p:cNvPr>
          <p:cNvSpPr>
            <a:spLocks noGrp="1"/>
          </p:cNvSpPr>
          <p:nvPr>
            <p:ph type="body" idx="13" hasCustomPrompt="1"/>
          </p:nvPr>
        </p:nvSpPr>
        <p:spPr>
          <a:xfrm>
            <a:off x="836614" y="1712639"/>
            <a:ext cx="5183187" cy="792436"/>
          </a:xfrm>
          <a:prstGeom prst="rect">
            <a:avLst/>
          </a:prstGeom>
        </p:spPr>
        <p:txBody>
          <a:bodyPr anchor="b">
            <a:noAutofit/>
          </a:bodyPr>
          <a:lstStyle>
            <a:lvl1pPr marL="0" indent="0" algn="l">
              <a:buNone/>
              <a:defRPr sz="2500" b="1">
                <a:solidFill>
                  <a:srgbClr val="595959"/>
                </a:solidFill>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text</a:t>
            </a:r>
          </a:p>
        </p:txBody>
      </p:sp>
      <p:sp>
        <p:nvSpPr>
          <p:cNvPr id="8" name="Title 1">
            <a:extLst>
              <a:ext uri="{FF2B5EF4-FFF2-40B4-BE49-F238E27FC236}">
                <a16:creationId xmlns:a16="http://schemas.microsoft.com/office/drawing/2014/main" id="{8CFD7F00-2E55-D144-A007-3C84E5694E8B}"/>
              </a:ext>
            </a:extLst>
          </p:cNvPr>
          <p:cNvSpPr>
            <a:spLocks noGrp="1"/>
          </p:cNvSpPr>
          <p:nvPr>
            <p:ph type="title" hasCustomPrompt="1"/>
          </p:nvPr>
        </p:nvSpPr>
        <p:spPr>
          <a:xfrm>
            <a:off x="836614" y="510614"/>
            <a:ext cx="10515598" cy="1054250"/>
          </a:xfrm>
          <a:prstGeom prst="rect">
            <a:avLst/>
          </a:prstGeom>
        </p:spPr>
        <p:txBody>
          <a:bodyPr/>
          <a:lstStyle>
            <a:lvl1pPr algn="ctr">
              <a:defRPr sz="4300" b="1">
                <a:solidFill>
                  <a:srgbClr val="595959"/>
                </a:solidFill>
                <a:latin typeface="Arial"/>
                <a:cs typeface="Arial"/>
              </a:defRPr>
            </a:lvl1pPr>
          </a:lstStyle>
          <a:p>
            <a:r>
              <a:rPr lang="en-US" dirty="0"/>
              <a:t>Click to edit title</a:t>
            </a:r>
          </a:p>
        </p:txBody>
      </p:sp>
    </p:spTree>
    <p:extLst>
      <p:ext uri="{BB962C8B-B14F-4D97-AF65-F5344CB8AC3E}">
        <p14:creationId xmlns:p14="http://schemas.microsoft.com/office/powerpoint/2010/main" val="4782389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7B2FB655-7025-3744-B125-F9DA8484AC93}"/>
              </a:ext>
            </a:extLst>
          </p:cNvPr>
          <p:cNvSpPr>
            <a:spLocks noGrp="1"/>
          </p:cNvSpPr>
          <p:nvPr>
            <p:ph idx="1" hasCustomPrompt="1"/>
          </p:nvPr>
        </p:nvSpPr>
        <p:spPr>
          <a:xfrm>
            <a:off x="457717" y="545091"/>
            <a:ext cx="5393266" cy="4414019"/>
          </a:xfrm>
          <a:prstGeom prst="rect">
            <a:avLst/>
          </a:prstGeom>
        </p:spPr>
        <p:txBody>
          <a:bodyPr anchor="t">
            <a:normAutofit/>
          </a:bodyPr>
          <a:lstStyle>
            <a:lvl1pPr marL="0" indent="0" algn="l">
              <a:buNone/>
              <a:defRPr sz="2000">
                <a:solidFill>
                  <a:srgbClr val="595959"/>
                </a:solidFill>
                <a:latin typeface="Arial"/>
                <a:cs typeface="Arial"/>
              </a:defRPr>
            </a:lvl1pPr>
            <a:lvl2pPr algn="l">
              <a:defRPr sz="2000">
                <a:latin typeface="Arial"/>
                <a:cs typeface="Arial"/>
              </a:defRPr>
            </a:lvl2pPr>
            <a:lvl3pPr algn="l">
              <a:defRPr sz="2000">
                <a:latin typeface="Arial"/>
                <a:cs typeface="Arial"/>
              </a:defRPr>
            </a:lvl3pPr>
            <a:lvl4pPr algn="l">
              <a:defRPr sz="2000">
                <a:latin typeface="Arial"/>
                <a:cs typeface="Arial"/>
              </a:defRPr>
            </a:lvl4pPr>
            <a:lvl5pPr algn="l">
              <a:defRPr sz="2000">
                <a:latin typeface="Arial"/>
                <a:cs typeface="Arial"/>
              </a:defRPr>
            </a:lvl5pPr>
            <a:lvl6pPr>
              <a:defRPr sz="2000"/>
            </a:lvl6pPr>
            <a:lvl7pPr>
              <a:defRPr sz="2000"/>
            </a:lvl7pPr>
            <a:lvl8pPr>
              <a:defRPr sz="2000"/>
            </a:lvl8pPr>
            <a:lvl9pPr>
              <a:defRPr sz="2000"/>
            </a:lvl9pPr>
          </a:lstStyle>
          <a:p>
            <a:pPr lvl="0"/>
            <a:r>
              <a:rPr lang="en-US" dirty="0"/>
              <a:t>Click to edit text</a:t>
            </a:r>
          </a:p>
        </p:txBody>
      </p:sp>
      <p:sp>
        <p:nvSpPr>
          <p:cNvPr id="6" name="Text Placeholder 3">
            <a:extLst>
              <a:ext uri="{FF2B5EF4-FFF2-40B4-BE49-F238E27FC236}">
                <a16:creationId xmlns:a16="http://schemas.microsoft.com/office/drawing/2014/main" id="{013EFB54-EB68-5143-A86E-CA54DCF62C8D}"/>
              </a:ext>
            </a:extLst>
          </p:cNvPr>
          <p:cNvSpPr>
            <a:spLocks noGrp="1"/>
          </p:cNvSpPr>
          <p:nvPr>
            <p:ph type="body" sz="half" idx="2" hasCustomPrompt="1"/>
          </p:nvPr>
        </p:nvSpPr>
        <p:spPr>
          <a:xfrm>
            <a:off x="6231467" y="545092"/>
            <a:ext cx="5393266" cy="4414018"/>
          </a:xfrm>
          <a:prstGeom prst="rect">
            <a:avLst/>
          </a:prstGeom>
        </p:spPr>
        <p:txBody>
          <a:bodyPr>
            <a:normAutofit/>
          </a:bodyPr>
          <a:lstStyle>
            <a:lvl1pPr marL="0" indent="0">
              <a:buNone/>
              <a:defRPr sz="2000">
                <a:solidFill>
                  <a:srgbClr val="595959"/>
                </a:solidFill>
                <a:latin typeface="Arial"/>
                <a:cs typeface="Aria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text</a:t>
            </a:r>
          </a:p>
        </p:txBody>
      </p:sp>
    </p:spTree>
    <p:extLst>
      <p:ext uri="{BB962C8B-B14F-4D97-AF65-F5344CB8AC3E}">
        <p14:creationId xmlns:p14="http://schemas.microsoft.com/office/powerpoint/2010/main" val="18578382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hoto with Caption">
    <p:spTree>
      <p:nvGrpSpPr>
        <p:cNvPr id="1" name=""/>
        <p:cNvGrpSpPr/>
        <p:nvPr/>
      </p:nvGrpSpPr>
      <p:grpSpPr>
        <a:xfrm>
          <a:off x="0" y="0"/>
          <a:ext cx="0" cy="0"/>
          <a:chOff x="0" y="0"/>
          <a:chExt cx="0" cy="0"/>
        </a:xfrm>
      </p:grpSpPr>
      <p:sp>
        <p:nvSpPr>
          <p:cNvPr id="6" name="Picture Placeholder 2">
            <a:extLst>
              <a:ext uri="{FF2B5EF4-FFF2-40B4-BE49-F238E27FC236}">
                <a16:creationId xmlns:a16="http://schemas.microsoft.com/office/drawing/2014/main" id="{719A1016-F770-EC41-ACBA-A78F094780F3}"/>
              </a:ext>
            </a:extLst>
          </p:cNvPr>
          <p:cNvSpPr>
            <a:spLocks noGrp="1"/>
          </p:cNvSpPr>
          <p:nvPr>
            <p:ph type="pic" idx="1"/>
          </p:nvPr>
        </p:nvSpPr>
        <p:spPr>
          <a:xfrm rot="344365">
            <a:off x="765923" y="687338"/>
            <a:ext cx="10591524" cy="3491307"/>
          </a:xfrm>
          <a:prstGeom prst="rect">
            <a:avLst/>
          </a:prstGeom>
          <a:solidFill>
            <a:srgbClr val="FFFFFF">
              <a:shade val="85000"/>
            </a:srgbClr>
          </a:solidFill>
          <a:ln w="190500" cap="sq">
            <a:solidFill>
              <a:srgbClr val="FFFFFF"/>
            </a:solidFill>
            <a:miter lim="800000"/>
          </a:ln>
          <a:effectLst/>
          <a:scene3d>
            <a:camera prst="orthographicFront">
              <a:rot lat="0" lon="0" rev="360000"/>
            </a:camera>
            <a:lightRig rig="twoPt" dir="t">
              <a:rot lat="0" lon="0" rev="7200000"/>
            </a:lightRig>
          </a:scene3d>
          <a:sp3d contourW="12700">
            <a:contourClr>
              <a:srgbClr val="969696"/>
            </a:contourClr>
          </a:sp3d>
        </p:spPr>
        <p:txBody>
          <a:bodyPr>
            <a:normAutofit/>
          </a:bodyPr>
          <a:lstStyle>
            <a:lvl1pPr marL="0" indent="0">
              <a:buNone/>
              <a:defRPr sz="2000">
                <a:latin typeface="Arial"/>
                <a:cs typeface="Aria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en-US" noProof="0" dirty="0"/>
          </a:p>
        </p:txBody>
      </p:sp>
      <p:sp>
        <p:nvSpPr>
          <p:cNvPr id="7" name="Text Placeholder 3">
            <a:extLst>
              <a:ext uri="{FF2B5EF4-FFF2-40B4-BE49-F238E27FC236}">
                <a16:creationId xmlns:a16="http://schemas.microsoft.com/office/drawing/2014/main" id="{364AB05B-7E50-5444-9451-E62CF9F94186}"/>
              </a:ext>
            </a:extLst>
          </p:cNvPr>
          <p:cNvSpPr>
            <a:spLocks noGrp="1"/>
          </p:cNvSpPr>
          <p:nvPr>
            <p:ph type="body" sz="half" idx="2" hasCustomPrompt="1"/>
          </p:nvPr>
        </p:nvSpPr>
        <p:spPr>
          <a:xfrm>
            <a:off x="688489" y="4486019"/>
            <a:ext cx="10816984" cy="804862"/>
          </a:xfrm>
          <a:prstGeom prst="rect">
            <a:avLst/>
          </a:prstGeom>
        </p:spPr>
        <p:txBody>
          <a:bodyPr>
            <a:normAutofit/>
          </a:bodyPr>
          <a:lstStyle>
            <a:lvl1pPr marL="0" indent="0" algn="ctr">
              <a:buNone/>
              <a:defRPr sz="1600" b="0">
                <a:solidFill>
                  <a:srgbClr val="595959"/>
                </a:solidFill>
                <a:latin typeface="Arial"/>
                <a:cs typeface="Aria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text</a:t>
            </a:r>
          </a:p>
        </p:txBody>
      </p:sp>
    </p:spTree>
    <p:extLst>
      <p:ext uri="{BB962C8B-B14F-4D97-AF65-F5344CB8AC3E}">
        <p14:creationId xmlns:p14="http://schemas.microsoft.com/office/powerpoint/2010/main" val="2278333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pic>
        <p:nvPicPr>
          <p:cNvPr id="7" name="Picture 6" descr="A close up of a logo&#10;&#10;Description automatically generated">
            <a:extLst>
              <a:ext uri="{FF2B5EF4-FFF2-40B4-BE49-F238E27FC236}">
                <a16:creationId xmlns:a16="http://schemas.microsoft.com/office/drawing/2014/main" id="{6585FF05-51C6-4545-A370-BD912978F024}"/>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3" name="Picture 2" descr="A picture containing brick&#10;&#10;Description automatically generated">
            <a:extLst>
              <a:ext uri="{FF2B5EF4-FFF2-40B4-BE49-F238E27FC236}">
                <a16:creationId xmlns:a16="http://schemas.microsoft.com/office/drawing/2014/main" id="{E37EDF93-6BB6-5742-BE38-9A9A2F8B0F5C}"/>
              </a:ext>
            </a:extLst>
          </p:cNvPr>
          <p:cNvPicPr>
            <a:picLocks noChangeAspect="1"/>
          </p:cNvPicPr>
          <p:nvPr userDrawn="1"/>
        </p:nvPicPr>
        <p:blipFill>
          <a:blip r:embed="rId3"/>
          <a:stretch>
            <a:fillRect/>
          </a:stretch>
        </p:blipFill>
        <p:spPr>
          <a:xfrm>
            <a:off x="0" y="0"/>
            <a:ext cx="12192000" cy="6858000"/>
          </a:xfrm>
          <a:prstGeom prst="rect">
            <a:avLst/>
          </a:prstGeom>
        </p:spPr>
      </p:pic>
      <p:pic>
        <p:nvPicPr>
          <p:cNvPr id="4" name="Picture 3" descr="A close up of a logo&#10;&#10;Description automatically generated">
            <a:extLst>
              <a:ext uri="{FF2B5EF4-FFF2-40B4-BE49-F238E27FC236}">
                <a16:creationId xmlns:a16="http://schemas.microsoft.com/office/drawing/2014/main" id="{43CACCF8-2561-0042-B3D4-5183DF930E62}"/>
              </a:ext>
            </a:extLst>
          </p:cNvPr>
          <p:cNvPicPr>
            <a:picLocks noChangeAspect="1"/>
          </p:cNvPicPr>
          <p:nvPr userDrawn="1"/>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13259250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 MVC">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D9AF850-7987-AF49-840F-16BC6BFAE8B9}"/>
              </a:ext>
            </a:extLst>
          </p:cNvPr>
          <p:cNvSpPr>
            <a:spLocks noGrp="1"/>
          </p:cNvSpPr>
          <p:nvPr>
            <p:ph type="dt" sz="half" idx="10"/>
          </p:nvPr>
        </p:nvSpPr>
        <p:spPr/>
        <p:txBody>
          <a:bodyPr/>
          <a:lstStyle/>
          <a:p>
            <a:fld id="{2F12CE08-3F42-B147-9922-C5AEE34C6B0A}" type="datetimeFigureOut">
              <a:rPr lang="en-US" smtClean="0"/>
              <a:t>11/17/2020</a:t>
            </a:fld>
            <a:endParaRPr lang="en-US"/>
          </a:p>
        </p:txBody>
      </p:sp>
      <p:sp>
        <p:nvSpPr>
          <p:cNvPr id="3" name="Footer Placeholder 2">
            <a:extLst>
              <a:ext uri="{FF2B5EF4-FFF2-40B4-BE49-F238E27FC236}">
                <a16:creationId xmlns:a16="http://schemas.microsoft.com/office/drawing/2014/main" id="{A9963846-3C4E-2146-B728-7439964DE37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C4F3FA5-8E57-F740-A538-6EF9C9430D99}"/>
              </a:ext>
            </a:extLst>
          </p:cNvPr>
          <p:cNvSpPr>
            <a:spLocks noGrp="1"/>
          </p:cNvSpPr>
          <p:nvPr>
            <p:ph type="sldNum" sz="quarter" idx="12"/>
          </p:nvPr>
        </p:nvSpPr>
        <p:spPr/>
        <p:txBody>
          <a:bodyPr/>
          <a:lstStyle/>
          <a:p>
            <a:fld id="{9A9EB63F-46B7-A547-A43A-2A11AD26E337}" type="slidenum">
              <a:rPr lang="en-US" smtClean="0"/>
              <a:t>‹#›</a:t>
            </a:fld>
            <a:endParaRPr lang="en-US"/>
          </a:p>
        </p:txBody>
      </p:sp>
      <p:pic>
        <p:nvPicPr>
          <p:cNvPr id="6" name="Picture 5" descr="A picture containing man, table, blue, holding&#10;&#10;Description automatically generated">
            <a:extLst>
              <a:ext uri="{FF2B5EF4-FFF2-40B4-BE49-F238E27FC236}">
                <a16:creationId xmlns:a16="http://schemas.microsoft.com/office/drawing/2014/main" id="{F70CF9D9-97DD-B84C-A645-9C676635CAC4}"/>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7" name="Picture 6" descr="A picture containing water, table, court, swimming&#10;&#10;Description automatically generated">
            <a:extLst>
              <a:ext uri="{FF2B5EF4-FFF2-40B4-BE49-F238E27FC236}">
                <a16:creationId xmlns:a16="http://schemas.microsoft.com/office/drawing/2014/main" id="{5866FB3A-C76B-DB44-BB18-069800C44DE1}"/>
              </a:ext>
            </a:extLst>
          </p:cNvPr>
          <p:cNvPicPr>
            <a:picLocks noChangeAspect="1"/>
          </p:cNvPicPr>
          <p:nvPr userDrawn="1"/>
        </p:nvPicPr>
        <p:blipFill>
          <a:blip r:embed="rId3"/>
          <a:stretch>
            <a:fillRect/>
          </a:stretch>
        </p:blipFill>
        <p:spPr>
          <a:xfrm>
            <a:off x="0" y="0"/>
            <a:ext cx="12192000" cy="6858000"/>
          </a:xfrm>
          <a:prstGeom prst="rect">
            <a:avLst/>
          </a:prstGeom>
        </p:spPr>
      </p:pic>
      <p:pic>
        <p:nvPicPr>
          <p:cNvPr id="8" name="Picture 7" descr="A picture containing water, ball, person, holding&#10;&#10;Description automatically generated">
            <a:extLst>
              <a:ext uri="{FF2B5EF4-FFF2-40B4-BE49-F238E27FC236}">
                <a16:creationId xmlns:a16="http://schemas.microsoft.com/office/drawing/2014/main" id="{D7708AE2-D6A2-1043-A90D-94BFA67F1DC3}"/>
              </a:ext>
            </a:extLst>
          </p:cNvPr>
          <p:cNvPicPr>
            <a:picLocks noChangeAspect="1"/>
          </p:cNvPicPr>
          <p:nvPr userDrawn="1"/>
        </p:nvPicPr>
        <p:blipFill>
          <a:blip r:embed="rId4"/>
          <a:stretch>
            <a:fillRect/>
          </a:stretch>
        </p:blipFill>
        <p:spPr>
          <a:xfrm>
            <a:off x="0" y="0"/>
            <a:ext cx="12192000" cy="6858000"/>
          </a:xfrm>
          <a:prstGeom prst="rect">
            <a:avLst/>
          </a:prstGeom>
        </p:spPr>
      </p:pic>
      <p:pic>
        <p:nvPicPr>
          <p:cNvPr id="9" name="Picture 8" descr="A picture containing outdoor, water, holding, person&#10;&#10;Description automatically generated">
            <a:extLst>
              <a:ext uri="{FF2B5EF4-FFF2-40B4-BE49-F238E27FC236}">
                <a16:creationId xmlns:a16="http://schemas.microsoft.com/office/drawing/2014/main" id="{1CBBBBAD-2EB3-3D4E-8CEB-816CD20DDC2F}"/>
              </a:ext>
            </a:extLst>
          </p:cNvPr>
          <p:cNvPicPr>
            <a:picLocks noChangeAspect="1"/>
          </p:cNvPicPr>
          <p:nvPr userDrawn="1"/>
        </p:nvPicPr>
        <p:blipFill>
          <a:blip r:embed="rId5"/>
          <a:stretch>
            <a:fillRect/>
          </a:stretch>
        </p:blipFill>
        <p:spPr>
          <a:xfrm>
            <a:off x="0" y="0"/>
            <a:ext cx="12192000" cy="6858000"/>
          </a:xfrm>
          <a:prstGeom prst="rect">
            <a:avLst/>
          </a:prstGeom>
        </p:spPr>
      </p:pic>
      <p:sp>
        <p:nvSpPr>
          <p:cNvPr id="10" name="Title 1">
            <a:extLst>
              <a:ext uri="{FF2B5EF4-FFF2-40B4-BE49-F238E27FC236}">
                <a16:creationId xmlns:a16="http://schemas.microsoft.com/office/drawing/2014/main" id="{991C2B38-4CF5-ED49-B567-BF11D0DA8FB7}"/>
              </a:ext>
            </a:extLst>
          </p:cNvPr>
          <p:cNvSpPr>
            <a:spLocks noGrp="1"/>
          </p:cNvSpPr>
          <p:nvPr>
            <p:ph type="ctrTitle" hasCustomPrompt="1"/>
          </p:nvPr>
        </p:nvSpPr>
        <p:spPr>
          <a:xfrm>
            <a:off x="360378" y="601090"/>
            <a:ext cx="4301269" cy="2305339"/>
          </a:xfrm>
          <a:prstGeom prst="rect">
            <a:avLst/>
          </a:prstGeom>
        </p:spPr>
        <p:txBody>
          <a:bodyPr anchor="b"/>
          <a:lstStyle>
            <a:lvl1pPr algn="l">
              <a:defRPr sz="4000" b="1" cap="none" spc="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a:cs typeface="Arial"/>
              </a:defRPr>
            </a:lvl1pPr>
          </a:lstStyle>
          <a:p>
            <a:r>
              <a:rPr lang="en-US" dirty="0"/>
              <a:t>Click to edit title</a:t>
            </a:r>
          </a:p>
        </p:txBody>
      </p:sp>
      <p:sp>
        <p:nvSpPr>
          <p:cNvPr id="11" name="Subtitle 2">
            <a:extLst>
              <a:ext uri="{FF2B5EF4-FFF2-40B4-BE49-F238E27FC236}">
                <a16:creationId xmlns:a16="http://schemas.microsoft.com/office/drawing/2014/main" id="{83218CC4-67B9-F444-8C1D-34BD8E1678DC}"/>
              </a:ext>
            </a:extLst>
          </p:cNvPr>
          <p:cNvSpPr>
            <a:spLocks noGrp="1"/>
          </p:cNvSpPr>
          <p:nvPr>
            <p:ph type="subTitle" idx="1" hasCustomPrompt="1"/>
          </p:nvPr>
        </p:nvSpPr>
        <p:spPr>
          <a:xfrm>
            <a:off x="360378" y="3137687"/>
            <a:ext cx="4301269" cy="1752600"/>
          </a:xfrm>
          <a:prstGeom prst="rect">
            <a:avLst/>
          </a:prstGeom>
        </p:spPr>
        <p:txBody>
          <a:bodyPr/>
          <a:lstStyle>
            <a:lvl1pPr marL="0" indent="0" algn="l">
              <a:buNone/>
              <a:defRPr>
                <a:solidFill>
                  <a:schemeClr val="bg2">
                    <a:lumMod val="90000"/>
                  </a:schemeClr>
                </a:solidFill>
                <a:effectLst>
                  <a:outerShdw blurRad="34925" dist="12700" dir="14400000" rotWithShape="0">
                    <a:prstClr val="black">
                      <a:alpha val="21000"/>
                    </a:prstClr>
                  </a:outerShdw>
                </a:effectLst>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subtitle</a:t>
            </a:r>
          </a:p>
        </p:txBody>
      </p:sp>
    </p:spTree>
    <p:extLst>
      <p:ext uri="{BB962C8B-B14F-4D97-AF65-F5344CB8AC3E}">
        <p14:creationId xmlns:p14="http://schemas.microsoft.com/office/powerpoint/2010/main" val="7587097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3.jp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jp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6" Type="http://schemas.openxmlformats.org/officeDocument/2006/relationships/image" Target="../media/image24.jpg"/><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image" Target="../media/image23.jpg"/><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22.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E23807A-D922-CB4A-BE07-18BA85B8138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EC7D86E-9708-AD4A-9D14-AFBCC1526DE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CD63992-26A5-DE4F-9F32-A62B6131953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F12CE08-3F42-B147-9922-C5AEE34C6B0A}" type="datetimeFigureOut">
              <a:rPr lang="en-US" smtClean="0"/>
              <a:t>11/17/2020</a:t>
            </a:fld>
            <a:endParaRPr lang="en-US"/>
          </a:p>
        </p:txBody>
      </p:sp>
      <p:sp>
        <p:nvSpPr>
          <p:cNvPr id="5" name="Footer Placeholder 4">
            <a:extLst>
              <a:ext uri="{FF2B5EF4-FFF2-40B4-BE49-F238E27FC236}">
                <a16:creationId xmlns:a16="http://schemas.microsoft.com/office/drawing/2014/main" id="{D1C2D065-721B-8740-A362-D86D86E7BE2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4C4EC03-B17B-684B-BBF8-78D6D6A0F96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A9EB63F-46B7-A547-A43A-2A11AD26E337}" type="slidenum">
              <a:rPr lang="en-US" smtClean="0"/>
              <a:t>‹#›</a:t>
            </a:fld>
            <a:endParaRPr lang="en-US"/>
          </a:p>
        </p:txBody>
      </p:sp>
      <p:pic>
        <p:nvPicPr>
          <p:cNvPr id="8" name="Picture 7" descr="A picture containing screenshot&#10;&#10;Description automatically generated">
            <a:extLst>
              <a:ext uri="{FF2B5EF4-FFF2-40B4-BE49-F238E27FC236}">
                <a16:creationId xmlns:a16="http://schemas.microsoft.com/office/drawing/2014/main" id="{4C5D7FE9-729B-EF42-B94C-BC6CA16EC62C}"/>
              </a:ext>
            </a:extLst>
          </p:cNvPr>
          <p:cNvPicPr>
            <a:picLocks noChangeAspect="1"/>
          </p:cNvPicPr>
          <p:nvPr userDrawn="1"/>
        </p:nvPicPr>
        <p:blipFill>
          <a:blip r:embed="rId14"/>
          <a:stretch>
            <a:fillRect/>
          </a:stretch>
        </p:blipFill>
        <p:spPr>
          <a:xfrm>
            <a:off x="0" y="0"/>
            <a:ext cx="12192000" cy="6858000"/>
          </a:xfrm>
          <a:prstGeom prst="rect">
            <a:avLst/>
          </a:prstGeom>
        </p:spPr>
      </p:pic>
      <p:pic>
        <p:nvPicPr>
          <p:cNvPr id="9" name="Picture 8" descr="A close up of a logo&#10;&#10;Description automatically generated">
            <a:extLst>
              <a:ext uri="{FF2B5EF4-FFF2-40B4-BE49-F238E27FC236}">
                <a16:creationId xmlns:a16="http://schemas.microsoft.com/office/drawing/2014/main" id="{EE4B4B59-A1F9-4B41-9127-D54DDE44F8A5}"/>
              </a:ext>
            </a:extLst>
          </p:cNvPr>
          <p:cNvPicPr>
            <a:picLocks noChangeAspect="1"/>
          </p:cNvPicPr>
          <p:nvPr userDrawn="1"/>
        </p:nvPicPr>
        <p:blipFill>
          <a:blip r:embed="rId15"/>
          <a:stretch>
            <a:fillRect/>
          </a:stretch>
        </p:blipFill>
        <p:spPr>
          <a:xfrm>
            <a:off x="0" y="0"/>
            <a:ext cx="12192000" cy="6858000"/>
          </a:xfrm>
          <a:prstGeom prst="rect">
            <a:avLst/>
          </a:prstGeom>
        </p:spPr>
      </p:pic>
      <p:pic>
        <p:nvPicPr>
          <p:cNvPr id="10" name="Picture 9" descr="A close up of a logo&#10;&#10;Description automatically generated">
            <a:extLst>
              <a:ext uri="{FF2B5EF4-FFF2-40B4-BE49-F238E27FC236}">
                <a16:creationId xmlns:a16="http://schemas.microsoft.com/office/drawing/2014/main" id="{E970E22F-9224-064A-A271-69E5FEEF6127}"/>
              </a:ext>
            </a:extLst>
          </p:cNvPr>
          <p:cNvPicPr>
            <a:picLocks noChangeAspect="1"/>
          </p:cNvPicPr>
          <p:nvPr userDrawn="1"/>
        </p:nvPicPr>
        <p:blipFill>
          <a:blip r:embed="rId16"/>
          <a:stretch>
            <a:fillRect/>
          </a:stretch>
        </p:blipFill>
        <p:spPr>
          <a:xfrm>
            <a:off x="0" y="0"/>
            <a:ext cx="12192000" cy="6858000"/>
          </a:xfrm>
          <a:prstGeom prst="rect">
            <a:avLst/>
          </a:prstGeom>
        </p:spPr>
      </p:pic>
    </p:spTree>
    <p:extLst>
      <p:ext uri="{BB962C8B-B14F-4D97-AF65-F5344CB8AC3E}">
        <p14:creationId xmlns:p14="http://schemas.microsoft.com/office/powerpoint/2010/main" val="1388263180"/>
      </p:ext>
    </p:extLst>
  </p:cSld>
  <p:clrMap bg1="lt1" tx1="dk1" bg2="lt2" tx2="dk2" accent1="accent1" accent2="accent2" accent3="accent3" accent4="accent4" accent5="accent5" accent6="accent6" hlink="hlink" folHlink="folHlink"/>
  <p:sldLayoutIdLst>
    <p:sldLayoutId id="2147483672" r:id="rId1"/>
    <p:sldLayoutId id="2147483650" r:id="rId2"/>
    <p:sldLayoutId id="2147483649" r:id="rId3"/>
    <p:sldLayoutId id="2147483652" r:id="rId4"/>
    <p:sldLayoutId id="2147483653" r:id="rId5"/>
    <p:sldLayoutId id="2147483655" r:id="rId6"/>
    <p:sldLayoutId id="2147483654" r:id="rId7"/>
    <p:sldLayoutId id="2147483673" r:id="rId8"/>
    <p:sldLayoutId id="2147483674" r:id="rId9"/>
    <p:sldLayoutId id="2147483675" r:id="rId10"/>
    <p:sldLayoutId id="2147483676" r:id="rId11"/>
    <p:sldLayoutId id="2147483677"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E23807A-D922-CB4A-BE07-18BA85B8138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EC7D86E-9708-AD4A-9D14-AFBCC1526DE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CD63992-26A5-DE4F-9F32-A62B6131953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F12CE08-3F42-B147-9922-C5AEE34C6B0A}" type="datetimeFigureOut">
              <a:rPr lang="en-US" smtClean="0"/>
              <a:t>11/17/2020</a:t>
            </a:fld>
            <a:endParaRPr lang="en-US"/>
          </a:p>
        </p:txBody>
      </p:sp>
      <p:sp>
        <p:nvSpPr>
          <p:cNvPr id="5" name="Footer Placeholder 4">
            <a:extLst>
              <a:ext uri="{FF2B5EF4-FFF2-40B4-BE49-F238E27FC236}">
                <a16:creationId xmlns:a16="http://schemas.microsoft.com/office/drawing/2014/main" id="{D1C2D065-721B-8740-A362-D86D86E7BE2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4C4EC03-B17B-684B-BBF8-78D6D6A0F96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A9EB63F-46B7-A547-A43A-2A11AD26E337}" type="slidenum">
              <a:rPr lang="en-US" smtClean="0"/>
              <a:t>‹#›</a:t>
            </a:fld>
            <a:endParaRPr lang="en-US"/>
          </a:p>
        </p:txBody>
      </p:sp>
      <p:pic>
        <p:nvPicPr>
          <p:cNvPr id="9" name="Picture 8" descr="A close up of a logo&#10;&#10;Description automatically generated">
            <a:extLst>
              <a:ext uri="{FF2B5EF4-FFF2-40B4-BE49-F238E27FC236}">
                <a16:creationId xmlns:a16="http://schemas.microsoft.com/office/drawing/2014/main" id="{3AA04DDB-B71B-D14E-A079-98393CC29E61}"/>
              </a:ext>
            </a:extLst>
          </p:cNvPr>
          <p:cNvPicPr>
            <a:picLocks noChangeAspect="1"/>
          </p:cNvPicPr>
          <p:nvPr userDrawn="1"/>
        </p:nvPicPr>
        <p:blipFill>
          <a:blip r:embed="rId14"/>
          <a:stretch>
            <a:fillRect/>
          </a:stretch>
        </p:blipFill>
        <p:spPr>
          <a:xfrm>
            <a:off x="0" y="0"/>
            <a:ext cx="12192000" cy="6858000"/>
          </a:xfrm>
          <a:prstGeom prst="rect">
            <a:avLst/>
          </a:prstGeom>
        </p:spPr>
      </p:pic>
      <p:pic>
        <p:nvPicPr>
          <p:cNvPr id="8" name="Picture 7" descr="A close up of a logo&#10;&#10;Description automatically generated">
            <a:extLst>
              <a:ext uri="{FF2B5EF4-FFF2-40B4-BE49-F238E27FC236}">
                <a16:creationId xmlns:a16="http://schemas.microsoft.com/office/drawing/2014/main" id="{C1ABD5B1-E0B6-CB4B-B858-1020913B1714}"/>
              </a:ext>
            </a:extLst>
          </p:cNvPr>
          <p:cNvPicPr>
            <a:picLocks noChangeAspect="1"/>
          </p:cNvPicPr>
          <p:nvPr userDrawn="1"/>
        </p:nvPicPr>
        <p:blipFill>
          <a:blip r:embed="rId15"/>
          <a:stretch>
            <a:fillRect/>
          </a:stretch>
        </p:blipFill>
        <p:spPr>
          <a:xfrm>
            <a:off x="0" y="0"/>
            <a:ext cx="12192000" cy="6858000"/>
          </a:xfrm>
          <a:prstGeom prst="rect">
            <a:avLst/>
          </a:prstGeom>
        </p:spPr>
      </p:pic>
      <p:pic>
        <p:nvPicPr>
          <p:cNvPr id="10" name="Picture 9" descr="A close up of a logo&#10;&#10;Description automatically generated">
            <a:extLst>
              <a:ext uri="{FF2B5EF4-FFF2-40B4-BE49-F238E27FC236}">
                <a16:creationId xmlns:a16="http://schemas.microsoft.com/office/drawing/2014/main" id="{9B0B59C5-BC7E-DC45-82D6-F92564207FD9}"/>
              </a:ext>
            </a:extLst>
          </p:cNvPr>
          <p:cNvPicPr>
            <a:picLocks noChangeAspect="1"/>
          </p:cNvPicPr>
          <p:nvPr userDrawn="1"/>
        </p:nvPicPr>
        <p:blipFill>
          <a:blip r:embed="rId16"/>
          <a:stretch>
            <a:fillRect/>
          </a:stretch>
        </p:blipFill>
        <p:spPr>
          <a:xfrm>
            <a:off x="0" y="0"/>
            <a:ext cx="12192000" cy="6858000"/>
          </a:xfrm>
          <a:prstGeom prst="rect">
            <a:avLst/>
          </a:prstGeom>
        </p:spPr>
      </p:pic>
    </p:spTree>
    <p:extLst>
      <p:ext uri="{BB962C8B-B14F-4D97-AF65-F5344CB8AC3E}">
        <p14:creationId xmlns:p14="http://schemas.microsoft.com/office/powerpoint/2010/main" val="2402227536"/>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2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0483D-2CAD-1F49-9D21-49246DE3CD4A}"/>
              </a:ext>
            </a:extLst>
          </p:cNvPr>
          <p:cNvSpPr>
            <a:spLocks noGrp="1"/>
          </p:cNvSpPr>
          <p:nvPr>
            <p:ph type="ctrTitle"/>
          </p:nvPr>
        </p:nvSpPr>
        <p:spPr>
          <a:xfrm>
            <a:off x="360378" y="601090"/>
            <a:ext cx="5159889" cy="2305339"/>
          </a:xfrm>
        </p:spPr>
        <p:txBody>
          <a:bodyPr/>
          <a:lstStyle/>
          <a:p>
            <a:r>
              <a:rPr lang="en-US" dirty="0"/>
              <a:t>Company Sales Analysis</a:t>
            </a:r>
          </a:p>
        </p:txBody>
      </p:sp>
      <p:sp>
        <p:nvSpPr>
          <p:cNvPr id="3" name="Subtitle 2">
            <a:extLst>
              <a:ext uri="{FF2B5EF4-FFF2-40B4-BE49-F238E27FC236}">
                <a16:creationId xmlns:a16="http://schemas.microsoft.com/office/drawing/2014/main" id="{5126603B-D9EC-3249-BE5B-BDCA7DAA28C3}"/>
              </a:ext>
            </a:extLst>
          </p:cNvPr>
          <p:cNvSpPr>
            <a:spLocks noGrp="1"/>
          </p:cNvSpPr>
          <p:nvPr>
            <p:ph type="subTitle" idx="1"/>
          </p:nvPr>
        </p:nvSpPr>
        <p:spPr>
          <a:xfrm>
            <a:off x="360379" y="3137686"/>
            <a:ext cx="4595080" cy="2305339"/>
          </a:xfrm>
        </p:spPr>
        <p:txBody>
          <a:bodyPr>
            <a:normAutofit fontScale="62500" lnSpcReduction="20000"/>
          </a:bodyPr>
          <a:lstStyle/>
          <a:p>
            <a:r>
              <a:rPr lang="en-US" b="1" u="sng" dirty="0"/>
              <a:t>Group 1</a:t>
            </a:r>
          </a:p>
          <a:p>
            <a:r>
              <a:rPr lang="en-US" b="1" dirty="0"/>
              <a:t>	</a:t>
            </a:r>
          </a:p>
          <a:p>
            <a:r>
              <a:rPr lang="en-US" b="1" dirty="0"/>
              <a:t>	David Gayman</a:t>
            </a:r>
          </a:p>
          <a:p>
            <a:r>
              <a:rPr lang="en-US" b="1" dirty="0"/>
              <a:t>	Milad  </a:t>
            </a:r>
            <a:r>
              <a:rPr lang="en-US" b="1" dirty="0" err="1"/>
              <a:t>Nazar</a:t>
            </a:r>
            <a:endParaRPr lang="en-US" b="1" dirty="0"/>
          </a:p>
          <a:p>
            <a:r>
              <a:rPr lang="en-US" b="1" dirty="0"/>
              <a:t>	</a:t>
            </a:r>
            <a:r>
              <a:rPr lang="en-US" b="1" dirty="0" err="1"/>
              <a:t>Ibrahima</a:t>
            </a:r>
            <a:r>
              <a:rPr lang="en-US" b="1" dirty="0"/>
              <a:t> Diallo</a:t>
            </a:r>
          </a:p>
          <a:p>
            <a:r>
              <a:rPr lang="en-US" b="1" dirty="0"/>
              <a:t>	Jonathan Feldmann</a:t>
            </a:r>
          </a:p>
          <a:p>
            <a:r>
              <a:rPr lang="en-US" b="1" dirty="0"/>
              <a:t>	Jacinta </a:t>
            </a:r>
            <a:r>
              <a:rPr lang="en-US" b="1" dirty="0" err="1"/>
              <a:t>Oduor</a:t>
            </a:r>
            <a:endParaRPr lang="en-US" b="1" dirty="0"/>
          </a:p>
        </p:txBody>
      </p:sp>
    </p:spTree>
    <p:extLst>
      <p:ext uri="{BB962C8B-B14F-4D97-AF65-F5344CB8AC3E}">
        <p14:creationId xmlns:p14="http://schemas.microsoft.com/office/powerpoint/2010/main" val="22762618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1EE026CD-6148-7044-BDE5-31B8863A5616}"/>
              </a:ext>
            </a:extLst>
          </p:cNvPr>
          <p:cNvSpPr>
            <a:spLocks noGrp="1"/>
          </p:cNvSpPr>
          <p:nvPr>
            <p:ph idx="13"/>
          </p:nvPr>
        </p:nvSpPr>
        <p:spPr>
          <a:xfrm>
            <a:off x="838200" y="1825625"/>
            <a:ext cx="7553632" cy="3474508"/>
          </a:xfrm>
        </p:spPr>
        <p:txBody>
          <a:bodyPr>
            <a:normAutofit fontScale="92500" lnSpcReduction="20000"/>
          </a:bodyPr>
          <a:lstStyle/>
          <a:p>
            <a:r>
              <a:rPr lang="en-US" i="1" dirty="0"/>
              <a:t>Processing Stages</a:t>
            </a:r>
          </a:p>
          <a:p>
            <a:endParaRPr lang="en-US" i="1" dirty="0"/>
          </a:p>
          <a:p>
            <a:pPr marL="514350" indent="-514350">
              <a:buFont typeface="+mj-lt"/>
              <a:buAutoNum type="arabicPeriod"/>
            </a:pPr>
            <a:r>
              <a:rPr lang="en-US" dirty="0"/>
              <a:t>Raw Data: Raw unprocessed data.</a:t>
            </a:r>
          </a:p>
          <a:p>
            <a:pPr marL="514350" indent="-514350">
              <a:buFont typeface="+mj-lt"/>
              <a:buAutoNum type="arabicPeriod"/>
            </a:pPr>
            <a:r>
              <a:rPr lang="en-US" dirty="0"/>
              <a:t>Anonymized: Raw data with customer names anonymized.</a:t>
            </a:r>
          </a:p>
          <a:p>
            <a:pPr marL="514350" indent="-514350">
              <a:buFont typeface="+mj-lt"/>
              <a:buAutoNum type="arabicPeriod"/>
            </a:pPr>
            <a:r>
              <a:rPr lang="en-US" dirty="0"/>
              <a:t>Pre-processed: Preprocessed, cleaned data.</a:t>
            </a:r>
          </a:p>
          <a:p>
            <a:pPr marL="514350" indent="-514350">
              <a:buFont typeface="+mj-lt"/>
              <a:buAutoNum type="arabicPeriod"/>
            </a:pPr>
            <a:r>
              <a:rPr lang="en-US" dirty="0"/>
              <a:t>Processed &amp; </a:t>
            </a:r>
            <a:r>
              <a:rPr lang="en-US" dirty="0" err="1"/>
              <a:t>LookupTables</a:t>
            </a:r>
            <a:r>
              <a:rPr lang="en-US" dirty="0"/>
              <a:t>: Processed data including lookup tables generated from preprocessed data to enhance data merging.</a:t>
            </a:r>
          </a:p>
        </p:txBody>
      </p:sp>
      <p:sp>
        <p:nvSpPr>
          <p:cNvPr id="3" name="Title 2">
            <a:extLst>
              <a:ext uri="{FF2B5EF4-FFF2-40B4-BE49-F238E27FC236}">
                <a16:creationId xmlns:a16="http://schemas.microsoft.com/office/drawing/2014/main" id="{85470A73-DDBC-DF4B-9B9F-9D6664B56EA3}"/>
              </a:ext>
            </a:extLst>
          </p:cNvPr>
          <p:cNvSpPr>
            <a:spLocks noGrp="1"/>
          </p:cNvSpPr>
          <p:nvPr>
            <p:ph type="title"/>
          </p:nvPr>
        </p:nvSpPr>
        <p:spPr/>
        <p:txBody>
          <a:bodyPr>
            <a:normAutofit/>
          </a:bodyPr>
          <a:lstStyle/>
          <a:p>
            <a:pPr marL="457200" indent="-457200"/>
            <a:r>
              <a:rPr lang="en-US" dirty="0"/>
              <a:t>Data Cleanup &amp; Exploration</a:t>
            </a:r>
          </a:p>
        </p:txBody>
      </p:sp>
      <p:pic>
        <p:nvPicPr>
          <p:cNvPr id="7" name="Picture 6">
            <a:extLst>
              <a:ext uri="{FF2B5EF4-FFF2-40B4-BE49-F238E27FC236}">
                <a16:creationId xmlns:a16="http://schemas.microsoft.com/office/drawing/2014/main" id="{318FA84C-010D-40F0-9C24-59267CD9382C}"/>
              </a:ext>
            </a:extLst>
          </p:cNvPr>
          <p:cNvPicPr>
            <a:picLocks noChangeAspect="1"/>
          </p:cNvPicPr>
          <p:nvPr/>
        </p:nvPicPr>
        <p:blipFill>
          <a:blip r:embed="rId3"/>
          <a:stretch>
            <a:fillRect/>
          </a:stretch>
        </p:blipFill>
        <p:spPr>
          <a:xfrm>
            <a:off x="8391832" y="191728"/>
            <a:ext cx="3526329" cy="5511149"/>
          </a:xfrm>
          <a:prstGeom prst="rect">
            <a:avLst/>
          </a:prstGeom>
        </p:spPr>
      </p:pic>
    </p:spTree>
    <p:extLst>
      <p:ext uri="{BB962C8B-B14F-4D97-AF65-F5344CB8AC3E}">
        <p14:creationId xmlns:p14="http://schemas.microsoft.com/office/powerpoint/2010/main" val="10611338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1EE026CD-6148-7044-BDE5-31B8863A5616}"/>
              </a:ext>
            </a:extLst>
          </p:cNvPr>
          <p:cNvSpPr>
            <a:spLocks noGrp="1"/>
          </p:cNvSpPr>
          <p:nvPr>
            <p:ph idx="13"/>
          </p:nvPr>
        </p:nvSpPr>
        <p:spPr/>
        <p:txBody>
          <a:bodyPr>
            <a:normAutofit/>
          </a:bodyPr>
          <a:lstStyle/>
          <a:p>
            <a:r>
              <a:rPr lang="en-US" i="1" dirty="0"/>
              <a:t>(a) “What trends and patterns can be identified from the data?”</a:t>
            </a:r>
          </a:p>
        </p:txBody>
      </p:sp>
      <p:sp>
        <p:nvSpPr>
          <p:cNvPr id="3" name="Title 2">
            <a:extLst>
              <a:ext uri="{FF2B5EF4-FFF2-40B4-BE49-F238E27FC236}">
                <a16:creationId xmlns:a16="http://schemas.microsoft.com/office/drawing/2014/main" id="{85470A73-DDBC-DF4B-9B9F-9D6664B56EA3}"/>
              </a:ext>
            </a:extLst>
          </p:cNvPr>
          <p:cNvSpPr>
            <a:spLocks noGrp="1"/>
          </p:cNvSpPr>
          <p:nvPr>
            <p:ph type="title"/>
          </p:nvPr>
        </p:nvSpPr>
        <p:spPr/>
        <p:txBody>
          <a:bodyPr>
            <a:normAutofit/>
          </a:bodyPr>
          <a:lstStyle/>
          <a:p>
            <a:r>
              <a:rPr lang="en-US" dirty="0"/>
              <a:t>Data Analysis: General Analysis</a:t>
            </a:r>
          </a:p>
        </p:txBody>
      </p:sp>
    </p:spTree>
    <p:extLst>
      <p:ext uri="{BB962C8B-B14F-4D97-AF65-F5344CB8AC3E}">
        <p14:creationId xmlns:p14="http://schemas.microsoft.com/office/powerpoint/2010/main" val="32313351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5470A73-DDBC-DF4B-9B9F-9D6664B56EA3}"/>
              </a:ext>
            </a:extLst>
          </p:cNvPr>
          <p:cNvSpPr>
            <a:spLocks noGrp="1"/>
          </p:cNvSpPr>
          <p:nvPr>
            <p:ph type="title"/>
          </p:nvPr>
        </p:nvSpPr>
        <p:spPr/>
        <p:txBody>
          <a:bodyPr>
            <a:normAutofit/>
          </a:bodyPr>
          <a:lstStyle/>
          <a:p>
            <a:r>
              <a:rPr lang="en-US" dirty="0"/>
              <a:t>Data Analysis: General Analysis</a:t>
            </a:r>
          </a:p>
        </p:txBody>
      </p:sp>
      <p:pic>
        <p:nvPicPr>
          <p:cNvPr id="5" name="Google Shape;133;p12">
            <a:extLst>
              <a:ext uri="{FF2B5EF4-FFF2-40B4-BE49-F238E27FC236}">
                <a16:creationId xmlns:a16="http://schemas.microsoft.com/office/drawing/2014/main" id="{13BC23E9-1C78-461C-A0E4-5D744F661BCF}"/>
              </a:ext>
            </a:extLst>
          </p:cNvPr>
          <p:cNvPicPr preferRelativeResize="0">
            <a:picLocks/>
          </p:cNvPicPr>
          <p:nvPr/>
        </p:nvPicPr>
        <p:blipFill rotWithShape="1">
          <a:blip r:embed="rId3">
            <a:alphaModFix/>
          </a:blip>
          <a:srcRect/>
          <a:stretch/>
        </p:blipFill>
        <p:spPr>
          <a:xfrm>
            <a:off x="2041789" y="1691481"/>
            <a:ext cx="8108422" cy="3475038"/>
          </a:xfrm>
          <a:prstGeom prst="rect">
            <a:avLst/>
          </a:prstGeom>
          <a:noFill/>
          <a:ln>
            <a:noFill/>
          </a:ln>
        </p:spPr>
      </p:pic>
      <p:sp>
        <p:nvSpPr>
          <p:cNvPr id="6" name="Content Placeholder 3">
            <a:extLst>
              <a:ext uri="{FF2B5EF4-FFF2-40B4-BE49-F238E27FC236}">
                <a16:creationId xmlns:a16="http://schemas.microsoft.com/office/drawing/2014/main" id="{AE84D6F3-7875-46DA-97DF-1B3A9A3DDDFF}"/>
              </a:ext>
            </a:extLst>
          </p:cNvPr>
          <p:cNvSpPr>
            <a:spLocks noGrp="1"/>
          </p:cNvSpPr>
          <p:nvPr>
            <p:ph idx="13"/>
          </p:nvPr>
        </p:nvSpPr>
        <p:spPr>
          <a:xfrm>
            <a:off x="838200" y="1291771"/>
            <a:ext cx="10515600" cy="345267"/>
          </a:xfrm>
        </p:spPr>
        <p:txBody>
          <a:bodyPr>
            <a:normAutofit fontScale="77500" lnSpcReduction="20000"/>
          </a:bodyPr>
          <a:lstStyle/>
          <a:p>
            <a:r>
              <a:rPr lang="en-US" dirty="0"/>
              <a:t>Sales Increase in 2020</a:t>
            </a:r>
          </a:p>
        </p:txBody>
      </p:sp>
    </p:spTree>
    <p:extLst>
      <p:ext uri="{BB962C8B-B14F-4D97-AF65-F5344CB8AC3E}">
        <p14:creationId xmlns:p14="http://schemas.microsoft.com/office/powerpoint/2010/main" val="20773872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5470A73-DDBC-DF4B-9B9F-9D6664B56EA3}"/>
              </a:ext>
            </a:extLst>
          </p:cNvPr>
          <p:cNvSpPr>
            <a:spLocks noGrp="1"/>
          </p:cNvSpPr>
          <p:nvPr>
            <p:ph type="title"/>
          </p:nvPr>
        </p:nvSpPr>
        <p:spPr/>
        <p:txBody>
          <a:bodyPr>
            <a:normAutofit/>
          </a:bodyPr>
          <a:lstStyle/>
          <a:p>
            <a:r>
              <a:rPr lang="en-US" dirty="0"/>
              <a:t>Data Analysis: General Analysis</a:t>
            </a:r>
          </a:p>
        </p:txBody>
      </p:sp>
      <p:pic>
        <p:nvPicPr>
          <p:cNvPr id="2" name="Google Shape;140;p13">
            <a:extLst>
              <a:ext uri="{FF2B5EF4-FFF2-40B4-BE49-F238E27FC236}">
                <a16:creationId xmlns:a16="http://schemas.microsoft.com/office/drawing/2014/main" id="{0C49109E-3C37-488B-BE06-529901E6E187}"/>
              </a:ext>
            </a:extLst>
          </p:cNvPr>
          <p:cNvPicPr preferRelativeResize="0"/>
          <p:nvPr/>
        </p:nvPicPr>
        <p:blipFill rotWithShape="1">
          <a:blip r:embed="rId3">
            <a:alphaModFix/>
          </a:blip>
          <a:srcRect/>
          <a:stretch/>
        </p:blipFill>
        <p:spPr>
          <a:xfrm>
            <a:off x="1575304" y="1488101"/>
            <a:ext cx="9057528" cy="3881798"/>
          </a:xfrm>
          <a:prstGeom prst="rect">
            <a:avLst/>
          </a:prstGeom>
          <a:noFill/>
          <a:ln>
            <a:noFill/>
          </a:ln>
        </p:spPr>
      </p:pic>
      <p:sp>
        <p:nvSpPr>
          <p:cNvPr id="6" name="Content Placeholder 3">
            <a:extLst>
              <a:ext uri="{FF2B5EF4-FFF2-40B4-BE49-F238E27FC236}">
                <a16:creationId xmlns:a16="http://schemas.microsoft.com/office/drawing/2014/main" id="{BAA07AA7-7866-44C3-84CE-AC9E70F483D3}"/>
              </a:ext>
            </a:extLst>
          </p:cNvPr>
          <p:cNvSpPr>
            <a:spLocks noGrp="1"/>
          </p:cNvSpPr>
          <p:nvPr>
            <p:ph idx="13"/>
          </p:nvPr>
        </p:nvSpPr>
        <p:spPr>
          <a:xfrm>
            <a:off x="838200" y="1291771"/>
            <a:ext cx="10515600" cy="345267"/>
          </a:xfrm>
        </p:spPr>
        <p:txBody>
          <a:bodyPr>
            <a:normAutofit fontScale="77500" lnSpcReduction="20000"/>
          </a:bodyPr>
          <a:lstStyle/>
          <a:p>
            <a:r>
              <a:rPr lang="en-US" dirty="0"/>
              <a:t>Best-Selling Months (2015 – 2020)</a:t>
            </a:r>
          </a:p>
        </p:txBody>
      </p:sp>
    </p:spTree>
    <p:extLst>
      <p:ext uri="{BB962C8B-B14F-4D97-AF65-F5344CB8AC3E}">
        <p14:creationId xmlns:p14="http://schemas.microsoft.com/office/powerpoint/2010/main" val="10521589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5470A73-DDBC-DF4B-9B9F-9D6664B56EA3}"/>
              </a:ext>
            </a:extLst>
          </p:cNvPr>
          <p:cNvSpPr>
            <a:spLocks noGrp="1"/>
          </p:cNvSpPr>
          <p:nvPr>
            <p:ph type="title"/>
          </p:nvPr>
        </p:nvSpPr>
        <p:spPr/>
        <p:txBody>
          <a:bodyPr>
            <a:normAutofit/>
          </a:bodyPr>
          <a:lstStyle/>
          <a:p>
            <a:r>
              <a:rPr lang="en-US" dirty="0"/>
              <a:t>Data Analysis: General Analysis</a:t>
            </a:r>
          </a:p>
        </p:txBody>
      </p:sp>
      <p:sp>
        <p:nvSpPr>
          <p:cNvPr id="6" name="Content Placeholder 3">
            <a:extLst>
              <a:ext uri="{FF2B5EF4-FFF2-40B4-BE49-F238E27FC236}">
                <a16:creationId xmlns:a16="http://schemas.microsoft.com/office/drawing/2014/main" id="{BAA07AA7-7866-44C3-84CE-AC9E70F483D3}"/>
              </a:ext>
            </a:extLst>
          </p:cNvPr>
          <p:cNvSpPr>
            <a:spLocks noGrp="1"/>
          </p:cNvSpPr>
          <p:nvPr>
            <p:ph idx="13"/>
          </p:nvPr>
        </p:nvSpPr>
        <p:spPr>
          <a:xfrm>
            <a:off x="838200" y="1291771"/>
            <a:ext cx="10515600" cy="345267"/>
          </a:xfrm>
        </p:spPr>
        <p:txBody>
          <a:bodyPr>
            <a:normAutofit fontScale="77500" lnSpcReduction="20000"/>
          </a:bodyPr>
          <a:lstStyle/>
          <a:p>
            <a:r>
              <a:rPr lang="en-US" dirty="0"/>
              <a:t>Aggregate Sales (Invoice Amount, $) 2015 – 2020</a:t>
            </a:r>
          </a:p>
        </p:txBody>
      </p:sp>
      <p:pic>
        <p:nvPicPr>
          <p:cNvPr id="7" name="Picture 6">
            <a:extLst>
              <a:ext uri="{FF2B5EF4-FFF2-40B4-BE49-F238E27FC236}">
                <a16:creationId xmlns:a16="http://schemas.microsoft.com/office/drawing/2014/main" id="{1696D86F-DC41-4839-A9D4-BB83EB27AA46}"/>
              </a:ext>
            </a:extLst>
          </p:cNvPr>
          <p:cNvPicPr>
            <a:picLocks noChangeAspect="1"/>
          </p:cNvPicPr>
          <p:nvPr/>
        </p:nvPicPr>
        <p:blipFill>
          <a:blip r:embed="rId3"/>
          <a:stretch>
            <a:fillRect/>
          </a:stretch>
        </p:blipFill>
        <p:spPr>
          <a:xfrm>
            <a:off x="2105025" y="1733550"/>
            <a:ext cx="7981950" cy="3390900"/>
          </a:xfrm>
          <a:prstGeom prst="rect">
            <a:avLst/>
          </a:prstGeom>
        </p:spPr>
      </p:pic>
    </p:spTree>
    <p:extLst>
      <p:ext uri="{BB962C8B-B14F-4D97-AF65-F5344CB8AC3E}">
        <p14:creationId xmlns:p14="http://schemas.microsoft.com/office/powerpoint/2010/main" val="41124826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5470A73-DDBC-DF4B-9B9F-9D6664B56EA3}"/>
              </a:ext>
            </a:extLst>
          </p:cNvPr>
          <p:cNvSpPr>
            <a:spLocks noGrp="1"/>
          </p:cNvSpPr>
          <p:nvPr>
            <p:ph type="title"/>
          </p:nvPr>
        </p:nvSpPr>
        <p:spPr/>
        <p:txBody>
          <a:bodyPr>
            <a:normAutofit/>
          </a:bodyPr>
          <a:lstStyle/>
          <a:p>
            <a:r>
              <a:rPr lang="en-US" dirty="0"/>
              <a:t>Data Analysis: General Analysis</a:t>
            </a:r>
          </a:p>
        </p:txBody>
      </p:sp>
      <p:sp>
        <p:nvSpPr>
          <p:cNvPr id="6" name="Content Placeholder 3">
            <a:extLst>
              <a:ext uri="{FF2B5EF4-FFF2-40B4-BE49-F238E27FC236}">
                <a16:creationId xmlns:a16="http://schemas.microsoft.com/office/drawing/2014/main" id="{BAA07AA7-7866-44C3-84CE-AC9E70F483D3}"/>
              </a:ext>
            </a:extLst>
          </p:cNvPr>
          <p:cNvSpPr>
            <a:spLocks noGrp="1"/>
          </p:cNvSpPr>
          <p:nvPr>
            <p:ph idx="13"/>
          </p:nvPr>
        </p:nvSpPr>
        <p:spPr>
          <a:xfrm>
            <a:off x="838200" y="1291771"/>
            <a:ext cx="10515600" cy="345267"/>
          </a:xfrm>
        </p:spPr>
        <p:txBody>
          <a:bodyPr>
            <a:normAutofit fontScale="77500" lnSpcReduction="20000"/>
          </a:bodyPr>
          <a:lstStyle/>
          <a:p>
            <a:r>
              <a:rPr lang="en-US" dirty="0"/>
              <a:t>Sales (Number of Invoices) 2015 – 2020</a:t>
            </a:r>
          </a:p>
        </p:txBody>
      </p:sp>
      <p:pic>
        <p:nvPicPr>
          <p:cNvPr id="2" name="Picture 1">
            <a:extLst>
              <a:ext uri="{FF2B5EF4-FFF2-40B4-BE49-F238E27FC236}">
                <a16:creationId xmlns:a16="http://schemas.microsoft.com/office/drawing/2014/main" id="{9AFB19D7-2051-4D9A-A16D-6327ECA2F55D}"/>
              </a:ext>
            </a:extLst>
          </p:cNvPr>
          <p:cNvPicPr>
            <a:picLocks noChangeAspect="1"/>
          </p:cNvPicPr>
          <p:nvPr/>
        </p:nvPicPr>
        <p:blipFill>
          <a:blip r:embed="rId3"/>
          <a:stretch>
            <a:fillRect/>
          </a:stretch>
        </p:blipFill>
        <p:spPr>
          <a:xfrm>
            <a:off x="2109787" y="1728787"/>
            <a:ext cx="7972425" cy="3400425"/>
          </a:xfrm>
          <a:prstGeom prst="rect">
            <a:avLst/>
          </a:prstGeom>
        </p:spPr>
      </p:pic>
    </p:spTree>
    <p:extLst>
      <p:ext uri="{BB962C8B-B14F-4D97-AF65-F5344CB8AC3E}">
        <p14:creationId xmlns:p14="http://schemas.microsoft.com/office/powerpoint/2010/main" val="27458759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1EE026CD-6148-7044-BDE5-31B8863A5616}"/>
              </a:ext>
            </a:extLst>
          </p:cNvPr>
          <p:cNvSpPr>
            <a:spLocks noGrp="1"/>
          </p:cNvSpPr>
          <p:nvPr>
            <p:ph idx="13"/>
          </p:nvPr>
        </p:nvSpPr>
        <p:spPr>
          <a:xfrm>
            <a:off x="838200" y="1332581"/>
            <a:ext cx="10515600" cy="407730"/>
          </a:xfrm>
        </p:spPr>
        <p:txBody>
          <a:bodyPr>
            <a:normAutofit fontScale="92500" lnSpcReduction="20000"/>
          </a:bodyPr>
          <a:lstStyle/>
          <a:p>
            <a:r>
              <a:rPr lang="en-US" i="1" dirty="0"/>
              <a:t>(c) “Is the company targeting the highest-responding customers?”</a:t>
            </a:r>
          </a:p>
        </p:txBody>
      </p:sp>
      <p:sp>
        <p:nvSpPr>
          <p:cNvPr id="3" name="Title 2">
            <a:extLst>
              <a:ext uri="{FF2B5EF4-FFF2-40B4-BE49-F238E27FC236}">
                <a16:creationId xmlns:a16="http://schemas.microsoft.com/office/drawing/2014/main" id="{85470A73-DDBC-DF4B-9B9F-9D6664B56EA3}"/>
              </a:ext>
            </a:extLst>
          </p:cNvPr>
          <p:cNvSpPr>
            <a:spLocks noGrp="1"/>
          </p:cNvSpPr>
          <p:nvPr>
            <p:ph type="title"/>
          </p:nvPr>
        </p:nvSpPr>
        <p:spPr/>
        <p:txBody>
          <a:bodyPr>
            <a:normAutofit/>
          </a:bodyPr>
          <a:lstStyle/>
          <a:p>
            <a:r>
              <a:rPr lang="en-US" dirty="0"/>
              <a:t>Data Analysis: Conversion Rate Analysis</a:t>
            </a:r>
          </a:p>
        </p:txBody>
      </p:sp>
      <p:pic>
        <p:nvPicPr>
          <p:cNvPr id="2" name="Picture 1">
            <a:extLst>
              <a:ext uri="{FF2B5EF4-FFF2-40B4-BE49-F238E27FC236}">
                <a16:creationId xmlns:a16="http://schemas.microsoft.com/office/drawing/2014/main" id="{5C5A13EA-5A00-463C-9120-CCE723689D7F}"/>
              </a:ext>
            </a:extLst>
          </p:cNvPr>
          <p:cNvPicPr>
            <a:picLocks noChangeAspect="1"/>
          </p:cNvPicPr>
          <p:nvPr/>
        </p:nvPicPr>
        <p:blipFill>
          <a:blip r:embed="rId3"/>
          <a:stretch>
            <a:fillRect/>
          </a:stretch>
        </p:blipFill>
        <p:spPr>
          <a:xfrm>
            <a:off x="422189" y="1755418"/>
            <a:ext cx="9772136" cy="4894434"/>
          </a:xfrm>
          <a:prstGeom prst="rect">
            <a:avLst/>
          </a:prstGeom>
        </p:spPr>
      </p:pic>
    </p:spTree>
    <p:extLst>
      <p:ext uri="{BB962C8B-B14F-4D97-AF65-F5344CB8AC3E}">
        <p14:creationId xmlns:p14="http://schemas.microsoft.com/office/powerpoint/2010/main" val="17056503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1EE026CD-6148-7044-BDE5-31B8863A5616}"/>
              </a:ext>
            </a:extLst>
          </p:cNvPr>
          <p:cNvSpPr>
            <a:spLocks noGrp="1"/>
          </p:cNvSpPr>
          <p:nvPr>
            <p:ph idx="13"/>
          </p:nvPr>
        </p:nvSpPr>
        <p:spPr>
          <a:xfrm>
            <a:off x="838200" y="1332580"/>
            <a:ext cx="10515600" cy="549012"/>
          </a:xfrm>
        </p:spPr>
        <p:txBody>
          <a:bodyPr>
            <a:normAutofit fontScale="62500" lnSpcReduction="20000"/>
          </a:bodyPr>
          <a:lstStyle/>
          <a:p>
            <a:r>
              <a:rPr lang="en-US" sz="2400" i="1" dirty="0"/>
              <a:t>(c) “Is the company targeting the highest-responding customers?”</a:t>
            </a:r>
          </a:p>
          <a:p>
            <a:r>
              <a:rPr lang="en-US" sz="2400" i="1" dirty="0"/>
              <a:t>(g) “How are the highest paying and highest responding customers identified and classified?”</a:t>
            </a:r>
          </a:p>
          <a:p>
            <a:endParaRPr lang="en-US" sz="2400" i="1" dirty="0"/>
          </a:p>
          <a:p>
            <a:endParaRPr lang="en-US" i="1" dirty="0"/>
          </a:p>
        </p:txBody>
      </p:sp>
      <p:sp>
        <p:nvSpPr>
          <p:cNvPr id="3" name="Title 2">
            <a:extLst>
              <a:ext uri="{FF2B5EF4-FFF2-40B4-BE49-F238E27FC236}">
                <a16:creationId xmlns:a16="http://schemas.microsoft.com/office/drawing/2014/main" id="{85470A73-DDBC-DF4B-9B9F-9D6664B56EA3}"/>
              </a:ext>
            </a:extLst>
          </p:cNvPr>
          <p:cNvSpPr>
            <a:spLocks noGrp="1"/>
          </p:cNvSpPr>
          <p:nvPr>
            <p:ph type="title"/>
          </p:nvPr>
        </p:nvSpPr>
        <p:spPr/>
        <p:txBody>
          <a:bodyPr>
            <a:normAutofit/>
          </a:bodyPr>
          <a:lstStyle/>
          <a:p>
            <a:r>
              <a:rPr lang="en-US" dirty="0"/>
              <a:t>Data Analysis: Conversion Rate Analysis</a:t>
            </a:r>
          </a:p>
        </p:txBody>
      </p:sp>
      <p:pic>
        <p:nvPicPr>
          <p:cNvPr id="7" name="Picture 6">
            <a:extLst>
              <a:ext uri="{FF2B5EF4-FFF2-40B4-BE49-F238E27FC236}">
                <a16:creationId xmlns:a16="http://schemas.microsoft.com/office/drawing/2014/main" id="{76ECBE9E-7FAC-4B9A-961D-7D968698D670}"/>
              </a:ext>
            </a:extLst>
          </p:cNvPr>
          <p:cNvPicPr>
            <a:picLocks noChangeAspect="1"/>
          </p:cNvPicPr>
          <p:nvPr/>
        </p:nvPicPr>
        <p:blipFill>
          <a:blip r:embed="rId3"/>
          <a:stretch>
            <a:fillRect/>
          </a:stretch>
        </p:blipFill>
        <p:spPr>
          <a:xfrm>
            <a:off x="2095384" y="1881592"/>
            <a:ext cx="8001231" cy="3094816"/>
          </a:xfrm>
          <a:prstGeom prst="rect">
            <a:avLst/>
          </a:prstGeom>
        </p:spPr>
      </p:pic>
      <p:sp>
        <p:nvSpPr>
          <p:cNvPr id="9" name="TextBox 8">
            <a:extLst>
              <a:ext uri="{FF2B5EF4-FFF2-40B4-BE49-F238E27FC236}">
                <a16:creationId xmlns:a16="http://schemas.microsoft.com/office/drawing/2014/main" id="{04B18469-7515-4FDE-BA4A-8491B692E248}"/>
              </a:ext>
            </a:extLst>
          </p:cNvPr>
          <p:cNvSpPr txBox="1"/>
          <p:nvPr/>
        </p:nvSpPr>
        <p:spPr>
          <a:xfrm>
            <a:off x="838200" y="4976408"/>
            <a:ext cx="10499462" cy="523220"/>
          </a:xfrm>
          <a:prstGeom prst="rect">
            <a:avLst/>
          </a:prstGeom>
          <a:noFill/>
        </p:spPr>
        <p:txBody>
          <a:bodyPr wrap="square">
            <a:spAutoFit/>
          </a:bodyPr>
          <a:lstStyle/>
          <a:p>
            <a:pPr algn="ctr"/>
            <a:r>
              <a:rPr lang="en-US" sz="2800" b="1" i="1" dirty="0"/>
              <a:t>Top 10 Paying Customers(2015 – 2020)</a:t>
            </a:r>
          </a:p>
        </p:txBody>
      </p:sp>
    </p:spTree>
    <p:extLst>
      <p:ext uri="{BB962C8B-B14F-4D97-AF65-F5344CB8AC3E}">
        <p14:creationId xmlns:p14="http://schemas.microsoft.com/office/powerpoint/2010/main" val="29917161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1EE026CD-6148-7044-BDE5-31B8863A5616}"/>
              </a:ext>
            </a:extLst>
          </p:cNvPr>
          <p:cNvSpPr>
            <a:spLocks noGrp="1"/>
          </p:cNvSpPr>
          <p:nvPr>
            <p:ph idx="13"/>
          </p:nvPr>
        </p:nvSpPr>
        <p:spPr>
          <a:xfrm>
            <a:off x="838200" y="1358446"/>
            <a:ext cx="10515600" cy="394154"/>
          </a:xfrm>
        </p:spPr>
        <p:txBody>
          <a:bodyPr>
            <a:normAutofit fontScale="92500" lnSpcReduction="20000"/>
          </a:bodyPr>
          <a:lstStyle/>
          <a:p>
            <a:r>
              <a:rPr lang="en-US" i="1" dirty="0"/>
              <a:t>(j) “What is a likely projected range of future sales?”</a:t>
            </a:r>
          </a:p>
        </p:txBody>
      </p:sp>
      <p:sp>
        <p:nvSpPr>
          <p:cNvPr id="3" name="Title 2">
            <a:extLst>
              <a:ext uri="{FF2B5EF4-FFF2-40B4-BE49-F238E27FC236}">
                <a16:creationId xmlns:a16="http://schemas.microsoft.com/office/drawing/2014/main" id="{85470A73-DDBC-DF4B-9B9F-9D6664B56EA3}"/>
              </a:ext>
            </a:extLst>
          </p:cNvPr>
          <p:cNvSpPr>
            <a:spLocks noGrp="1"/>
          </p:cNvSpPr>
          <p:nvPr>
            <p:ph type="title"/>
          </p:nvPr>
        </p:nvSpPr>
        <p:spPr/>
        <p:txBody>
          <a:bodyPr>
            <a:normAutofit/>
          </a:bodyPr>
          <a:lstStyle/>
          <a:p>
            <a:r>
              <a:rPr lang="en-US" dirty="0"/>
              <a:t>Data Analysis: Sales Forecasting Analysis</a:t>
            </a:r>
          </a:p>
        </p:txBody>
      </p:sp>
      <p:pic>
        <p:nvPicPr>
          <p:cNvPr id="2" name="Picture 1">
            <a:extLst>
              <a:ext uri="{FF2B5EF4-FFF2-40B4-BE49-F238E27FC236}">
                <a16:creationId xmlns:a16="http://schemas.microsoft.com/office/drawing/2014/main" id="{8B677207-357D-4D9D-ADCC-FDDB468F6658}"/>
              </a:ext>
            </a:extLst>
          </p:cNvPr>
          <p:cNvPicPr>
            <a:picLocks noChangeAspect="1"/>
          </p:cNvPicPr>
          <p:nvPr/>
        </p:nvPicPr>
        <p:blipFill>
          <a:blip r:embed="rId3"/>
          <a:stretch>
            <a:fillRect/>
          </a:stretch>
        </p:blipFill>
        <p:spPr>
          <a:xfrm>
            <a:off x="1456995" y="1685926"/>
            <a:ext cx="9294146" cy="3962706"/>
          </a:xfrm>
          <a:prstGeom prst="rect">
            <a:avLst/>
          </a:prstGeom>
        </p:spPr>
      </p:pic>
      <p:pic>
        <p:nvPicPr>
          <p:cNvPr id="6" name="Picture 5">
            <a:extLst>
              <a:ext uri="{FF2B5EF4-FFF2-40B4-BE49-F238E27FC236}">
                <a16:creationId xmlns:a16="http://schemas.microsoft.com/office/drawing/2014/main" id="{05F5085B-DCB4-4666-857E-94F9742A661A}"/>
              </a:ext>
            </a:extLst>
          </p:cNvPr>
          <p:cNvPicPr>
            <a:picLocks noChangeAspect="1"/>
          </p:cNvPicPr>
          <p:nvPr/>
        </p:nvPicPr>
        <p:blipFill>
          <a:blip r:embed="rId4"/>
          <a:stretch>
            <a:fillRect/>
          </a:stretch>
        </p:blipFill>
        <p:spPr>
          <a:xfrm>
            <a:off x="2703666" y="2281800"/>
            <a:ext cx="4363584" cy="1852957"/>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1774817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1EE026CD-6148-7044-BDE5-31B8863A5616}"/>
              </a:ext>
            </a:extLst>
          </p:cNvPr>
          <p:cNvSpPr>
            <a:spLocks noGrp="1"/>
          </p:cNvSpPr>
          <p:nvPr>
            <p:ph idx="13"/>
          </p:nvPr>
        </p:nvSpPr>
        <p:spPr>
          <a:xfrm>
            <a:off x="838200" y="1358446"/>
            <a:ext cx="10515600" cy="394154"/>
          </a:xfrm>
        </p:spPr>
        <p:txBody>
          <a:bodyPr>
            <a:normAutofit fontScale="92500" lnSpcReduction="20000"/>
          </a:bodyPr>
          <a:lstStyle/>
          <a:p>
            <a:r>
              <a:rPr lang="en-US" i="1" dirty="0"/>
              <a:t>(j) “What is a likely projected range of future sales?”</a:t>
            </a:r>
          </a:p>
        </p:txBody>
      </p:sp>
      <p:sp>
        <p:nvSpPr>
          <p:cNvPr id="3" name="Title 2">
            <a:extLst>
              <a:ext uri="{FF2B5EF4-FFF2-40B4-BE49-F238E27FC236}">
                <a16:creationId xmlns:a16="http://schemas.microsoft.com/office/drawing/2014/main" id="{85470A73-DDBC-DF4B-9B9F-9D6664B56EA3}"/>
              </a:ext>
            </a:extLst>
          </p:cNvPr>
          <p:cNvSpPr>
            <a:spLocks noGrp="1"/>
          </p:cNvSpPr>
          <p:nvPr>
            <p:ph type="title"/>
          </p:nvPr>
        </p:nvSpPr>
        <p:spPr/>
        <p:txBody>
          <a:bodyPr>
            <a:normAutofit/>
          </a:bodyPr>
          <a:lstStyle/>
          <a:p>
            <a:r>
              <a:rPr lang="en-US" dirty="0"/>
              <a:t>Data Analysis: Sales Forecasting Analysis</a:t>
            </a:r>
          </a:p>
        </p:txBody>
      </p:sp>
      <p:sp>
        <p:nvSpPr>
          <p:cNvPr id="7" name="Content Placeholder 3">
            <a:extLst>
              <a:ext uri="{FF2B5EF4-FFF2-40B4-BE49-F238E27FC236}">
                <a16:creationId xmlns:a16="http://schemas.microsoft.com/office/drawing/2014/main" id="{8656FA37-EE87-49AD-A0FC-93DF7E582C0A}"/>
              </a:ext>
            </a:extLst>
          </p:cNvPr>
          <p:cNvSpPr txBox="1">
            <a:spLocks/>
          </p:cNvSpPr>
          <p:nvPr/>
        </p:nvSpPr>
        <p:spPr>
          <a:xfrm>
            <a:off x="838200" y="2298358"/>
            <a:ext cx="10515600" cy="1581664"/>
          </a:xfrm>
          <a:prstGeom prst="rect">
            <a:avLst/>
          </a:prstGeom>
        </p:spPr>
        <p:txBody>
          <a:bodyPr vert="horz" lIns="91440" tIns="45720" rIns="91440" bIns="45720" rtlCol="0">
            <a:normAutofit fontScale="92500" lnSpcReduction="10000"/>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rgbClr val="595959"/>
                </a:solidFill>
                <a:latin typeface="Arial"/>
                <a:ea typeface="+mn-ea"/>
                <a:cs typeface="Arial"/>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a:ea typeface="+mn-ea"/>
                <a:cs typeface="Arial"/>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a:ea typeface="+mn-ea"/>
                <a:cs typeface="Arial"/>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a:ea typeface="+mn-ea"/>
                <a:cs typeface="Arial"/>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a:ea typeface="+mn-ea"/>
                <a:cs typeface="Arial"/>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Arial" panose="020B0604020202020204" pitchFamily="34" charset="0"/>
              <a:buChar char="•"/>
            </a:pPr>
            <a:r>
              <a:rPr lang="en-US" dirty="0"/>
              <a:t>Sales projections computed using a legacy method are available for comparison to the Monte Carlo simulation. (proprietary)</a:t>
            </a:r>
          </a:p>
          <a:p>
            <a:pPr marL="457200" indent="-457200">
              <a:buFont typeface="Arial" panose="020B0604020202020204" pitchFamily="34" charset="0"/>
              <a:buChar char="•"/>
            </a:pPr>
            <a:r>
              <a:rPr lang="en-US" dirty="0"/>
              <a:t>Sales Potential: Future earnings potential may or may not be correlated with historical trends.</a:t>
            </a:r>
          </a:p>
          <a:p>
            <a:pPr marL="457200" indent="-457200">
              <a:buFont typeface="Arial" panose="020B0604020202020204" pitchFamily="34" charset="0"/>
              <a:buChar char="•"/>
            </a:pPr>
            <a:endParaRPr lang="en-US" dirty="0"/>
          </a:p>
        </p:txBody>
      </p:sp>
    </p:spTree>
    <p:extLst>
      <p:ext uri="{BB962C8B-B14F-4D97-AF65-F5344CB8AC3E}">
        <p14:creationId xmlns:p14="http://schemas.microsoft.com/office/powerpoint/2010/main" val="23142524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1EE026CD-6148-7044-BDE5-31B8863A5616}"/>
              </a:ext>
            </a:extLst>
          </p:cNvPr>
          <p:cNvSpPr>
            <a:spLocks noGrp="1"/>
          </p:cNvSpPr>
          <p:nvPr>
            <p:ph idx="13"/>
          </p:nvPr>
        </p:nvSpPr>
        <p:spPr/>
        <p:txBody>
          <a:bodyPr>
            <a:normAutofit/>
          </a:bodyPr>
          <a:lstStyle/>
          <a:p>
            <a:pPr marL="457200" indent="-457200">
              <a:buFont typeface="+mj-lt"/>
              <a:buAutoNum type="arabicPeriod"/>
            </a:pPr>
            <a:r>
              <a:rPr lang="en-US" dirty="0"/>
              <a:t>Project Introduction</a:t>
            </a:r>
          </a:p>
          <a:p>
            <a:pPr marL="457200" indent="-457200">
              <a:buFont typeface="+mj-lt"/>
              <a:buAutoNum type="arabicPeriod"/>
            </a:pPr>
            <a:r>
              <a:rPr lang="en-US" dirty="0"/>
              <a:t>Data &amp; Resources Gathering</a:t>
            </a:r>
          </a:p>
          <a:p>
            <a:pPr marL="457200" indent="-457200">
              <a:buFont typeface="+mj-lt"/>
              <a:buAutoNum type="arabicPeriod"/>
            </a:pPr>
            <a:r>
              <a:rPr lang="en-US" dirty="0"/>
              <a:t>Data Cleanup &amp; Exploration</a:t>
            </a:r>
          </a:p>
          <a:p>
            <a:pPr marL="457200" indent="-457200">
              <a:buFont typeface="+mj-lt"/>
              <a:buAutoNum type="arabicPeriod"/>
            </a:pPr>
            <a:r>
              <a:rPr lang="en-US" dirty="0"/>
              <a:t>Data Analysis</a:t>
            </a:r>
          </a:p>
          <a:p>
            <a:pPr marL="457200" indent="-457200">
              <a:buFont typeface="+mj-lt"/>
              <a:buAutoNum type="arabicPeriod"/>
            </a:pPr>
            <a:r>
              <a:rPr lang="en-US" dirty="0"/>
              <a:t>Discussions &amp; Key Conclusions</a:t>
            </a:r>
          </a:p>
          <a:p>
            <a:pPr marL="457200" indent="-457200">
              <a:buFont typeface="+mj-lt"/>
              <a:buAutoNum type="arabicPeriod"/>
            </a:pPr>
            <a:r>
              <a:rPr lang="en-US" dirty="0"/>
              <a:t>Q&amp;A</a:t>
            </a:r>
          </a:p>
        </p:txBody>
      </p:sp>
      <p:sp>
        <p:nvSpPr>
          <p:cNvPr id="3" name="Title 2">
            <a:extLst>
              <a:ext uri="{FF2B5EF4-FFF2-40B4-BE49-F238E27FC236}">
                <a16:creationId xmlns:a16="http://schemas.microsoft.com/office/drawing/2014/main" id="{85470A73-DDBC-DF4B-9B9F-9D6664B56EA3}"/>
              </a:ext>
            </a:extLst>
          </p:cNvPr>
          <p:cNvSpPr>
            <a:spLocks noGrp="1"/>
          </p:cNvSpPr>
          <p:nvPr>
            <p:ph type="title"/>
          </p:nvPr>
        </p:nvSpPr>
        <p:spPr/>
        <p:txBody>
          <a:bodyPr/>
          <a:lstStyle/>
          <a:p>
            <a:r>
              <a:rPr lang="en-US" dirty="0"/>
              <a:t>Outline</a:t>
            </a:r>
          </a:p>
        </p:txBody>
      </p:sp>
    </p:spTree>
    <p:extLst>
      <p:ext uri="{BB962C8B-B14F-4D97-AF65-F5344CB8AC3E}">
        <p14:creationId xmlns:p14="http://schemas.microsoft.com/office/powerpoint/2010/main" val="12949162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1EE026CD-6148-7044-BDE5-31B8863A5616}"/>
              </a:ext>
            </a:extLst>
          </p:cNvPr>
          <p:cNvSpPr>
            <a:spLocks noGrp="1"/>
          </p:cNvSpPr>
          <p:nvPr>
            <p:ph idx="13"/>
          </p:nvPr>
        </p:nvSpPr>
        <p:spPr/>
        <p:txBody>
          <a:bodyPr>
            <a:normAutofit/>
          </a:bodyPr>
          <a:lstStyle/>
          <a:p>
            <a:r>
              <a:rPr lang="en-US" i="1" dirty="0"/>
              <a:t>(e) “What market penetration does the company have into potential customers?”</a:t>
            </a:r>
          </a:p>
          <a:p>
            <a:r>
              <a:rPr lang="en-US" i="1" dirty="0"/>
              <a:t>(f) “What market penetration does the company have regionally?”</a:t>
            </a:r>
          </a:p>
          <a:p>
            <a:endParaRPr lang="en-US" i="1" dirty="0"/>
          </a:p>
        </p:txBody>
      </p:sp>
      <p:sp>
        <p:nvSpPr>
          <p:cNvPr id="3" name="Title 2">
            <a:extLst>
              <a:ext uri="{FF2B5EF4-FFF2-40B4-BE49-F238E27FC236}">
                <a16:creationId xmlns:a16="http://schemas.microsoft.com/office/drawing/2014/main" id="{85470A73-DDBC-DF4B-9B9F-9D6664B56EA3}"/>
              </a:ext>
            </a:extLst>
          </p:cNvPr>
          <p:cNvSpPr>
            <a:spLocks noGrp="1"/>
          </p:cNvSpPr>
          <p:nvPr>
            <p:ph type="title"/>
          </p:nvPr>
        </p:nvSpPr>
        <p:spPr/>
        <p:txBody>
          <a:bodyPr>
            <a:normAutofit fontScale="90000"/>
          </a:bodyPr>
          <a:lstStyle/>
          <a:p>
            <a:r>
              <a:rPr lang="en-US" dirty="0"/>
              <a:t>Data Analysis: Customer &amp; Market Analysis</a:t>
            </a:r>
          </a:p>
        </p:txBody>
      </p:sp>
    </p:spTree>
    <p:extLst>
      <p:ext uri="{BB962C8B-B14F-4D97-AF65-F5344CB8AC3E}">
        <p14:creationId xmlns:p14="http://schemas.microsoft.com/office/powerpoint/2010/main" val="17738086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5470A73-DDBC-DF4B-9B9F-9D6664B56EA3}"/>
              </a:ext>
            </a:extLst>
          </p:cNvPr>
          <p:cNvSpPr>
            <a:spLocks noGrp="1"/>
          </p:cNvSpPr>
          <p:nvPr>
            <p:ph type="title"/>
          </p:nvPr>
        </p:nvSpPr>
        <p:spPr/>
        <p:txBody>
          <a:bodyPr>
            <a:normAutofit fontScale="90000"/>
          </a:bodyPr>
          <a:lstStyle/>
          <a:p>
            <a:r>
              <a:rPr lang="en-US" dirty="0"/>
              <a:t>Data Analysis: Customer &amp; Market Analysis</a:t>
            </a:r>
          </a:p>
        </p:txBody>
      </p:sp>
      <p:sp>
        <p:nvSpPr>
          <p:cNvPr id="5" name="Content Placeholder 4">
            <a:extLst>
              <a:ext uri="{FF2B5EF4-FFF2-40B4-BE49-F238E27FC236}">
                <a16:creationId xmlns:a16="http://schemas.microsoft.com/office/drawing/2014/main" id="{EEE9962F-8D1D-4576-9A6D-1598BC6F5BB1}"/>
              </a:ext>
            </a:extLst>
          </p:cNvPr>
          <p:cNvSpPr>
            <a:spLocks noGrp="1"/>
          </p:cNvSpPr>
          <p:nvPr>
            <p:ph idx="13"/>
          </p:nvPr>
        </p:nvSpPr>
        <p:spPr/>
        <p:txBody>
          <a:bodyPr/>
          <a:lstStyle/>
          <a:p>
            <a:pPr marL="457200" indent="-457200">
              <a:buFont typeface="Arial" panose="020B0604020202020204" pitchFamily="34" charset="0"/>
              <a:buChar char="•"/>
            </a:pPr>
            <a:r>
              <a:rPr lang="en-US" dirty="0"/>
              <a:t>Total market capture computed based on current vs. potential customers:</a:t>
            </a:r>
          </a:p>
        </p:txBody>
      </p:sp>
      <p:sp>
        <p:nvSpPr>
          <p:cNvPr id="7" name="TextBox 6">
            <a:extLst>
              <a:ext uri="{FF2B5EF4-FFF2-40B4-BE49-F238E27FC236}">
                <a16:creationId xmlns:a16="http://schemas.microsoft.com/office/drawing/2014/main" id="{B20ACC79-437D-4E95-B439-39C3233944AD}"/>
              </a:ext>
            </a:extLst>
          </p:cNvPr>
          <p:cNvSpPr txBox="1"/>
          <p:nvPr/>
        </p:nvSpPr>
        <p:spPr>
          <a:xfrm>
            <a:off x="3345592" y="3164245"/>
            <a:ext cx="6098058" cy="1477328"/>
          </a:xfrm>
          <a:prstGeom prst="rect">
            <a:avLst/>
          </a:prstGeom>
          <a:noFill/>
        </p:spPr>
        <p:txBody>
          <a:bodyPr wrap="square">
            <a:spAutoFit/>
          </a:bodyPr>
          <a:lstStyle/>
          <a:p>
            <a:r>
              <a:rPr lang="en-US" dirty="0">
                <a:solidFill>
                  <a:srgbClr val="5D5D5F"/>
                </a:solidFill>
                <a:latin typeface="Consolas" panose="020B0609020204030204" pitchFamily="49" charset="0"/>
              </a:rPr>
              <a:t>Total Market Capture </a:t>
            </a:r>
            <a:r>
              <a:rPr lang="en-US" b="0" i="0" dirty="0">
                <a:solidFill>
                  <a:srgbClr val="5D5D5F"/>
                </a:solidFill>
                <a:effectLst/>
                <a:latin typeface="Consolas" panose="020B0609020204030204" pitchFamily="49" charset="0"/>
              </a:rPr>
              <a:t>Report:</a:t>
            </a:r>
          </a:p>
          <a:p>
            <a:endParaRPr lang="en-US" dirty="0">
              <a:solidFill>
                <a:srgbClr val="5D5D5F"/>
              </a:solidFill>
              <a:latin typeface="Consolas" panose="020B0609020204030204" pitchFamily="49" charset="0"/>
            </a:endParaRPr>
          </a:p>
          <a:p>
            <a:r>
              <a:rPr lang="en-US" b="0" i="0" dirty="0">
                <a:solidFill>
                  <a:srgbClr val="5D5D5F"/>
                </a:solidFill>
                <a:effectLst/>
                <a:latin typeface="Consolas" panose="020B0609020204030204" pitchFamily="49" charset="0"/>
              </a:rPr>
              <a:t>The number of paying customers is 719</a:t>
            </a:r>
          </a:p>
          <a:p>
            <a:r>
              <a:rPr lang="en-US" b="0" i="0" dirty="0">
                <a:solidFill>
                  <a:srgbClr val="5D5D5F"/>
                </a:solidFill>
                <a:effectLst/>
                <a:latin typeface="Consolas" panose="020B0609020204030204" pitchFamily="49" charset="0"/>
              </a:rPr>
              <a:t>The number of potential customers is 3835</a:t>
            </a:r>
          </a:p>
          <a:p>
            <a:r>
              <a:rPr lang="en-US" b="0" i="0" dirty="0">
                <a:solidFill>
                  <a:srgbClr val="5D5D5F"/>
                </a:solidFill>
                <a:effectLst/>
                <a:latin typeface="Consolas" panose="020B0609020204030204" pitchFamily="49" charset="0"/>
              </a:rPr>
              <a:t>Market penetration is 18.748370273794002 %</a:t>
            </a:r>
            <a:endParaRPr lang="en-US" dirty="0"/>
          </a:p>
        </p:txBody>
      </p:sp>
    </p:spTree>
    <p:extLst>
      <p:ext uri="{BB962C8B-B14F-4D97-AF65-F5344CB8AC3E}">
        <p14:creationId xmlns:p14="http://schemas.microsoft.com/office/powerpoint/2010/main" val="40819992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5470A73-DDBC-DF4B-9B9F-9D6664B56EA3}"/>
              </a:ext>
            </a:extLst>
          </p:cNvPr>
          <p:cNvSpPr>
            <a:spLocks noGrp="1"/>
          </p:cNvSpPr>
          <p:nvPr>
            <p:ph type="title"/>
          </p:nvPr>
        </p:nvSpPr>
        <p:spPr/>
        <p:txBody>
          <a:bodyPr>
            <a:normAutofit fontScale="90000"/>
          </a:bodyPr>
          <a:lstStyle/>
          <a:p>
            <a:r>
              <a:rPr lang="en-US" dirty="0"/>
              <a:t>Data Analysis: Customer &amp; Market Analysis</a:t>
            </a:r>
          </a:p>
        </p:txBody>
      </p:sp>
      <p:sp>
        <p:nvSpPr>
          <p:cNvPr id="10" name="Content Placeholder 3">
            <a:extLst>
              <a:ext uri="{FF2B5EF4-FFF2-40B4-BE49-F238E27FC236}">
                <a16:creationId xmlns:a16="http://schemas.microsoft.com/office/drawing/2014/main" id="{234ACFBE-5CFE-4075-B9AB-BBE4291EABEA}"/>
              </a:ext>
            </a:extLst>
          </p:cNvPr>
          <p:cNvSpPr txBox="1">
            <a:spLocks/>
          </p:cNvSpPr>
          <p:nvPr/>
        </p:nvSpPr>
        <p:spPr>
          <a:xfrm>
            <a:off x="838200" y="1291771"/>
            <a:ext cx="10515600" cy="345267"/>
          </a:xfrm>
          <a:prstGeom prst="rect">
            <a:avLst/>
          </a:prstGeom>
        </p:spPr>
        <p:txBody>
          <a:bodyPr vert="horz" lIns="91440" tIns="45720" rIns="91440" bIns="45720" rtlCol="0">
            <a:normAutofit fontScale="77500" lnSpcReduction="20000"/>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rgbClr val="595959"/>
                </a:solidFill>
                <a:latin typeface="Arial"/>
                <a:ea typeface="+mn-ea"/>
                <a:cs typeface="Arial"/>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a:ea typeface="+mn-ea"/>
                <a:cs typeface="Arial"/>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a:ea typeface="+mn-ea"/>
                <a:cs typeface="Arial"/>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a:ea typeface="+mn-ea"/>
                <a:cs typeface="Arial"/>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a:ea typeface="+mn-ea"/>
                <a:cs typeface="Arial"/>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Subscription Earnings Breakdown</a:t>
            </a:r>
          </a:p>
        </p:txBody>
      </p:sp>
      <p:pic>
        <p:nvPicPr>
          <p:cNvPr id="2" name="Picture 1">
            <a:extLst>
              <a:ext uri="{FF2B5EF4-FFF2-40B4-BE49-F238E27FC236}">
                <a16:creationId xmlns:a16="http://schemas.microsoft.com/office/drawing/2014/main" id="{6D00F59E-57D8-4E01-9330-72A17C27D571}"/>
              </a:ext>
            </a:extLst>
          </p:cNvPr>
          <p:cNvPicPr>
            <a:picLocks noChangeAspect="1"/>
          </p:cNvPicPr>
          <p:nvPr/>
        </p:nvPicPr>
        <p:blipFill>
          <a:blip r:embed="rId3"/>
          <a:stretch>
            <a:fillRect/>
          </a:stretch>
        </p:blipFill>
        <p:spPr>
          <a:xfrm>
            <a:off x="3632758" y="1557867"/>
            <a:ext cx="4926484" cy="4990005"/>
          </a:xfrm>
          <a:prstGeom prst="rect">
            <a:avLst/>
          </a:prstGeom>
        </p:spPr>
      </p:pic>
    </p:spTree>
    <p:extLst>
      <p:ext uri="{BB962C8B-B14F-4D97-AF65-F5344CB8AC3E}">
        <p14:creationId xmlns:p14="http://schemas.microsoft.com/office/powerpoint/2010/main" val="4875880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5470A73-DDBC-DF4B-9B9F-9D6664B56EA3}"/>
              </a:ext>
            </a:extLst>
          </p:cNvPr>
          <p:cNvSpPr>
            <a:spLocks noGrp="1"/>
          </p:cNvSpPr>
          <p:nvPr>
            <p:ph type="title"/>
          </p:nvPr>
        </p:nvSpPr>
        <p:spPr/>
        <p:txBody>
          <a:bodyPr>
            <a:normAutofit fontScale="90000"/>
          </a:bodyPr>
          <a:lstStyle/>
          <a:p>
            <a:r>
              <a:rPr lang="en-US" dirty="0"/>
              <a:t>Data Analysis: Customer &amp; Market Analysis</a:t>
            </a:r>
          </a:p>
        </p:txBody>
      </p:sp>
      <p:sp>
        <p:nvSpPr>
          <p:cNvPr id="10" name="Content Placeholder 3">
            <a:extLst>
              <a:ext uri="{FF2B5EF4-FFF2-40B4-BE49-F238E27FC236}">
                <a16:creationId xmlns:a16="http://schemas.microsoft.com/office/drawing/2014/main" id="{234ACFBE-5CFE-4075-B9AB-BBE4291EABEA}"/>
              </a:ext>
            </a:extLst>
          </p:cNvPr>
          <p:cNvSpPr txBox="1">
            <a:spLocks/>
          </p:cNvSpPr>
          <p:nvPr/>
        </p:nvSpPr>
        <p:spPr>
          <a:xfrm>
            <a:off x="838200" y="1291771"/>
            <a:ext cx="10515600" cy="345267"/>
          </a:xfrm>
          <a:prstGeom prst="rect">
            <a:avLst/>
          </a:prstGeom>
        </p:spPr>
        <p:txBody>
          <a:bodyPr vert="horz" lIns="91440" tIns="45720" rIns="91440" bIns="45720" rtlCol="0">
            <a:normAutofit fontScale="77500" lnSpcReduction="20000"/>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rgbClr val="595959"/>
                </a:solidFill>
                <a:latin typeface="Arial"/>
                <a:ea typeface="+mn-ea"/>
                <a:cs typeface="Arial"/>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a:ea typeface="+mn-ea"/>
                <a:cs typeface="Arial"/>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a:ea typeface="+mn-ea"/>
                <a:cs typeface="Arial"/>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a:ea typeface="+mn-ea"/>
                <a:cs typeface="Arial"/>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a:ea typeface="+mn-ea"/>
                <a:cs typeface="Arial"/>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Customer Grouping by State</a:t>
            </a:r>
          </a:p>
        </p:txBody>
      </p:sp>
      <p:pic>
        <p:nvPicPr>
          <p:cNvPr id="5" name="Picture 4">
            <a:extLst>
              <a:ext uri="{FF2B5EF4-FFF2-40B4-BE49-F238E27FC236}">
                <a16:creationId xmlns:a16="http://schemas.microsoft.com/office/drawing/2014/main" id="{77A81AE1-C773-4F13-9339-C02007DAD0CD}"/>
              </a:ext>
            </a:extLst>
          </p:cNvPr>
          <p:cNvPicPr>
            <a:picLocks noChangeAspect="1"/>
          </p:cNvPicPr>
          <p:nvPr/>
        </p:nvPicPr>
        <p:blipFill>
          <a:blip r:embed="rId3"/>
          <a:stretch>
            <a:fillRect/>
          </a:stretch>
        </p:blipFill>
        <p:spPr>
          <a:xfrm>
            <a:off x="3324225" y="1637038"/>
            <a:ext cx="5543550" cy="4781550"/>
          </a:xfrm>
          <a:prstGeom prst="rect">
            <a:avLst/>
          </a:prstGeom>
        </p:spPr>
      </p:pic>
    </p:spTree>
    <p:extLst>
      <p:ext uri="{BB962C8B-B14F-4D97-AF65-F5344CB8AC3E}">
        <p14:creationId xmlns:p14="http://schemas.microsoft.com/office/powerpoint/2010/main" val="10823929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5470A73-DDBC-DF4B-9B9F-9D6664B56EA3}"/>
              </a:ext>
            </a:extLst>
          </p:cNvPr>
          <p:cNvSpPr>
            <a:spLocks noGrp="1"/>
          </p:cNvSpPr>
          <p:nvPr>
            <p:ph type="title"/>
          </p:nvPr>
        </p:nvSpPr>
        <p:spPr/>
        <p:txBody>
          <a:bodyPr>
            <a:normAutofit fontScale="90000"/>
          </a:bodyPr>
          <a:lstStyle/>
          <a:p>
            <a:r>
              <a:rPr lang="en-US" dirty="0"/>
              <a:t>Data Analysis: Customer &amp; Market Analysis</a:t>
            </a:r>
          </a:p>
        </p:txBody>
      </p:sp>
      <p:sp>
        <p:nvSpPr>
          <p:cNvPr id="8" name="Content Placeholder 3">
            <a:extLst>
              <a:ext uri="{FF2B5EF4-FFF2-40B4-BE49-F238E27FC236}">
                <a16:creationId xmlns:a16="http://schemas.microsoft.com/office/drawing/2014/main" id="{5CFABF7A-4F95-40FE-A870-801CC3CE0784}"/>
              </a:ext>
            </a:extLst>
          </p:cNvPr>
          <p:cNvSpPr>
            <a:spLocks noGrp="1"/>
          </p:cNvSpPr>
          <p:nvPr>
            <p:ph idx="13"/>
          </p:nvPr>
        </p:nvSpPr>
        <p:spPr>
          <a:xfrm>
            <a:off x="838200" y="1291771"/>
            <a:ext cx="10515600" cy="345267"/>
          </a:xfrm>
        </p:spPr>
        <p:txBody>
          <a:bodyPr>
            <a:normAutofit fontScale="77500" lnSpcReduction="20000"/>
          </a:bodyPr>
          <a:lstStyle/>
          <a:p>
            <a:r>
              <a:rPr lang="en-US" dirty="0"/>
              <a:t>Subscription Type Breakdown</a:t>
            </a:r>
          </a:p>
        </p:txBody>
      </p:sp>
      <p:pic>
        <p:nvPicPr>
          <p:cNvPr id="2" name="Picture 1">
            <a:extLst>
              <a:ext uri="{FF2B5EF4-FFF2-40B4-BE49-F238E27FC236}">
                <a16:creationId xmlns:a16="http://schemas.microsoft.com/office/drawing/2014/main" id="{4EF519F0-1C3D-4C9C-A032-8DE9CC498A16}"/>
              </a:ext>
            </a:extLst>
          </p:cNvPr>
          <p:cNvPicPr>
            <a:picLocks noChangeAspect="1"/>
          </p:cNvPicPr>
          <p:nvPr/>
        </p:nvPicPr>
        <p:blipFill>
          <a:blip r:embed="rId3"/>
          <a:stretch>
            <a:fillRect/>
          </a:stretch>
        </p:blipFill>
        <p:spPr>
          <a:xfrm>
            <a:off x="598618" y="1637038"/>
            <a:ext cx="4879325" cy="4499447"/>
          </a:xfrm>
          <a:prstGeom prst="rect">
            <a:avLst/>
          </a:prstGeom>
        </p:spPr>
      </p:pic>
      <p:pic>
        <p:nvPicPr>
          <p:cNvPr id="4" name="Picture 3">
            <a:extLst>
              <a:ext uri="{FF2B5EF4-FFF2-40B4-BE49-F238E27FC236}">
                <a16:creationId xmlns:a16="http://schemas.microsoft.com/office/drawing/2014/main" id="{5A8D6FF4-0485-4F85-9CDC-F788C82D5BEE}"/>
              </a:ext>
            </a:extLst>
          </p:cNvPr>
          <p:cNvPicPr>
            <a:picLocks noChangeAspect="1"/>
          </p:cNvPicPr>
          <p:nvPr/>
        </p:nvPicPr>
        <p:blipFill>
          <a:blip r:embed="rId4"/>
          <a:stretch>
            <a:fillRect/>
          </a:stretch>
        </p:blipFill>
        <p:spPr>
          <a:xfrm>
            <a:off x="5842429" y="1637038"/>
            <a:ext cx="4747988" cy="4499447"/>
          </a:xfrm>
          <a:prstGeom prst="rect">
            <a:avLst/>
          </a:prstGeom>
        </p:spPr>
      </p:pic>
    </p:spTree>
    <p:extLst>
      <p:ext uri="{BB962C8B-B14F-4D97-AF65-F5344CB8AC3E}">
        <p14:creationId xmlns:p14="http://schemas.microsoft.com/office/powerpoint/2010/main" val="26501340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5470A73-DDBC-DF4B-9B9F-9D6664B56EA3}"/>
              </a:ext>
            </a:extLst>
          </p:cNvPr>
          <p:cNvSpPr>
            <a:spLocks noGrp="1"/>
          </p:cNvSpPr>
          <p:nvPr>
            <p:ph type="title"/>
          </p:nvPr>
        </p:nvSpPr>
        <p:spPr/>
        <p:txBody>
          <a:bodyPr>
            <a:normAutofit fontScale="90000"/>
          </a:bodyPr>
          <a:lstStyle/>
          <a:p>
            <a:r>
              <a:rPr lang="en-US" dirty="0"/>
              <a:t>Data Analysis: Customer &amp; Market Analysis</a:t>
            </a:r>
          </a:p>
        </p:txBody>
      </p:sp>
      <p:sp>
        <p:nvSpPr>
          <p:cNvPr id="8" name="Content Placeholder 3">
            <a:extLst>
              <a:ext uri="{FF2B5EF4-FFF2-40B4-BE49-F238E27FC236}">
                <a16:creationId xmlns:a16="http://schemas.microsoft.com/office/drawing/2014/main" id="{5CFABF7A-4F95-40FE-A870-801CC3CE0784}"/>
              </a:ext>
            </a:extLst>
          </p:cNvPr>
          <p:cNvSpPr>
            <a:spLocks noGrp="1"/>
          </p:cNvSpPr>
          <p:nvPr>
            <p:ph idx="13"/>
          </p:nvPr>
        </p:nvSpPr>
        <p:spPr>
          <a:xfrm>
            <a:off x="838200" y="1291771"/>
            <a:ext cx="10515600" cy="345267"/>
          </a:xfrm>
        </p:spPr>
        <p:txBody>
          <a:bodyPr>
            <a:normAutofit fontScale="77500" lnSpcReduction="20000"/>
          </a:bodyPr>
          <a:lstStyle/>
          <a:p>
            <a:r>
              <a:rPr lang="en-US" dirty="0"/>
              <a:t>Geographic Customer Capture – U.S.</a:t>
            </a:r>
          </a:p>
        </p:txBody>
      </p:sp>
      <p:pic>
        <p:nvPicPr>
          <p:cNvPr id="9" name="Picture 8">
            <a:extLst>
              <a:ext uri="{FF2B5EF4-FFF2-40B4-BE49-F238E27FC236}">
                <a16:creationId xmlns:a16="http://schemas.microsoft.com/office/drawing/2014/main" id="{5C5B9F28-32B4-4702-A986-57CBBAB8825F}"/>
              </a:ext>
            </a:extLst>
          </p:cNvPr>
          <p:cNvPicPr>
            <a:picLocks noChangeAspect="1"/>
          </p:cNvPicPr>
          <p:nvPr/>
        </p:nvPicPr>
        <p:blipFill>
          <a:blip r:embed="rId3"/>
          <a:stretch>
            <a:fillRect/>
          </a:stretch>
        </p:blipFill>
        <p:spPr>
          <a:xfrm>
            <a:off x="1684589" y="1557867"/>
            <a:ext cx="8822822" cy="3947638"/>
          </a:xfrm>
          <a:prstGeom prst="rect">
            <a:avLst/>
          </a:prstGeom>
        </p:spPr>
      </p:pic>
    </p:spTree>
    <p:extLst>
      <p:ext uri="{BB962C8B-B14F-4D97-AF65-F5344CB8AC3E}">
        <p14:creationId xmlns:p14="http://schemas.microsoft.com/office/powerpoint/2010/main" val="2257142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5470A73-DDBC-DF4B-9B9F-9D6664B56EA3}"/>
              </a:ext>
            </a:extLst>
          </p:cNvPr>
          <p:cNvSpPr>
            <a:spLocks noGrp="1"/>
          </p:cNvSpPr>
          <p:nvPr>
            <p:ph type="title"/>
          </p:nvPr>
        </p:nvSpPr>
        <p:spPr/>
        <p:txBody>
          <a:bodyPr>
            <a:normAutofit fontScale="90000"/>
          </a:bodyPr>
          <a:lstStyle/>
          <a:p>
            <a:r>
              <a:rPr lang="en-US" dirty="0"/>
              <a:t>Data Analysis: Customer &amp; Market Analysis</a:t>
            </a:r>
          </a:p>
        </p:txBody>
      </p:sp>
      <p:sp>
        <p:nvSpPr>
          <p:cNvPr id="8" name="Content Placeholder 3">
            <a:extLst>
              <a:ext uri="{FF2B5EF4-FFF2-40B4-BE49-F238E27FC236}">
                <a16:creationId xmlns:a16="http://schemas.microsoft.com/office/drawing/2014/main" id="{5CFABF7A-4F95-40FE-A870-801CC3CE0784}"/>
              </a:ext>
            </a:extLst>
          </p:cNvPr>
          <p:cNvSpPr>
            <a:spLocks noGrp="1"/>
          </p:cNvSpPr>
          <p:nvPr>
            <p:ph idx="13"/>
          </p:nvPr>
        </p:nvSpPr>
        <p:spPr>
          <a:xfrm>
            <a:off x="838200" y="1291771"/>
            <a:ext cx="10515600" cy="345267"/>
          </a:xfrm>
        </p:spPr>
        <p:txBody>
          <a:bodyPr>
            <a:normAutofit fontScale="77500" lnSpcReduction="20000"/>
          </a:bodyPr>
          <a:lstStyle/>
          <a:p>
            <a:r>
              <a:rPr lang="en-US" dirty="0"/>
              <a:t>Geographic Customer Capture - World</a:t>
            </a:r>
          </a:p>
        </p:txBody>
      </p:sp>
      <p:pic>
        <p:nvPicPr>
          <p:cNvPr id="4" name="Picture 3">
            <a:extLst>
              <a:ext uri="{FF2B5EF4-FFF2-40B4-BE49-F238E27FC236}">
                <a16:creationId xmlns:a16="http://schemas.microsoft.com/office/drawing/2014/main" id="{130B4E0D-B229-42EB-BCAD-25678D130986}"/>
              </a:ext>
            </a:extLst>
          </p:cNvPr>
          <p:cNvPicPr>
            <a:picLocks noChangeAspect="1"/>
          </p:cNvPicPr>
          <p:nvPr/>
        </p:nvPicPr>
        <p:blipFill>
          <a:blip r:embed="rId3"/>
          <a:stretch>
            <a:fillRect/>
          </a:stretch>
        </p:blipFill>
        <p:spPr>
          <a:xfrm>
            <a:off x="1688703" y="1557868"/>
            <a:ext cx="8814594" cy="3943176"/>
          </a:xfrm>
          <a:prstGeom prst="rect">
            <a:avLst/>
          </a:prstGeom>
        </p:spPr>
      </p:pic>
    </p:spTree>
    <p:extLst>
      <p:ext uri="{BB962C8B-B14F-4D97-AF65-F5344CB8AC3E}">
        <p14:creationId xmlns:p14="http://schemas.microsoft.com/office/powerpoint/2010/main" val="32552014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1EE026CD-6148-7044-BDE5-31B8863A5616}"/>
              </a:ext>
            </a:extLst>
          </p:cNvPr>
          <p:cNvSpPr>
            <a:spLocks noGrp="1"/>
          </p:cNvSpPr>
          <p:nvPr>
            <p:ph idx="13"/>
          </p:nvPr>
        </p:nvSpPr>
        <p:spPr/>
        <p:txBody>
          <a:bodyPr>
            <a:normAutofit fontScale="77500" lnSpcReduction="20000"/>
          </a:bodyPr>
          <a:lstStyle/>
          <a:p>
            <a:r>
              <a:rPr lang="en-US" i="1" dirty="0"/>
              <a:t>(h) “What lessons have been learned during the analysis?”</a:t>
            </a:r>
          </a:p>
          <a:p>
            <a:endParaRPr lang="en-US" dirty="0"/>
          </a:p>
          <a:p>
            <a:pPr marL="457200" indent="-457200">
              <a:buFont typeface="Arial" panose="020B0604020202020204" pitchFamily="34" charset="0"/>
              <a:buChar char="•"/>
            </a:pPr>
            <a:r>
              <a:rPr lang="en-US" dirty="0"/>
              <a:t>A clear increase in sales occurred in 2020, which may be associated with pandemic-related factors. Moving forward, special care should be taken to:</a:t>
            </a:r>
          </a:p>
          <a:p>
            <a:pPr marL="1143000" lvl="1" indent="-457200"/>
            <a:r>
              <a:rPr lang="en-US" dirty="0"/>
              <a:t>Look for factors that led to the highest-responding customers, and focus on further expansion.</a:t>
            </a:r>
          </a:p>
          <a:p>
            <a:pPr marL="1143000" lvl="1" indent="-457200"/>
            <a:r>
              <a:rPr lang="en-US" dirty="0"/>
              <a:t>Even with the massive 2020 expansion in sales, much of the customer base remains untapped; the recommendation is to market to potential customers that are unaware of the product.</a:t>
            </a:r>
          </a:p>
          <a:p>
            <a:pPr marL="457200" indent="-457200">
              <a:buFont typeface="Arial" panose="020B0604020202020204" pitchFamily="34" charset="0"/>
              <a:buChar char="•"/>
            </a:pPr>
            <a:r>
              <a:rPr lang="en-US" dirty="0"/>
              <a:t>The current product offering contains limited complexity and associated products; look for additional related products and services that can be marketed for add-on sales.</a:t>
            </a:r>
          </a:p>
        </p:txBody>
      </p:sp>
      <p:sp>
        <p:nvSpPr>
          <p:cNvPr id="3" name="Title 2">
            <a:extLst>
              <a:ext uri="{FF2B5EF4-FFF2-40B4-BE49-F238E27FC236}">
                <a16:creationId xmlns:a16="http://schemas.microsoft.com/office/drawing/2014/main" id="{85470A73-DDBC-DF4B-9B9F-9D6664B56EA3}"/>
              </a:ext>
            </a:extLst>
          </p:cNvPr>
          <p:cNvSpPr>
            <a:spLocks noGrp="1"/>
          </p:cNvSpPr>
          <p:nvPr>
            <p:ph type="title"/>
          </p:nvPr>
        </p:nvSpPr>
        <p:spPr/>
        <p:txBody>
          <a:bodyPr>
            <a:normAutofit/>
          </a:bodyPr>
          <a:lstStyle/>
          <a:p>
            <a:r>
              <a:rPr lang="en-US" dirty="0"/>
              <a:t>Discussions &amp; Key Conclusions</a:t>
            </a:r>
          </a:p>
        </p:txBody>
      </p:sp>
    </p:spTree>
    <p:extLst>
      <p:ext uri="{BB962C8B-B14F-4D97-AF65-F5344CB8AC3E}">
        <p14:creationId xmlns:p14="http://schemas.microsoft.com/office/powerpoint/2010/main" val="10664051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1EE026CD-6148-7044-BDE5-31B8863A5616}"/>
              </a:ext>
            </a:extLst>
          </p:cNvPr>
          <p:cNvSpPr>
            <a:spLocks noGrp="1"/>
          </p:cNvSpPr>
          <p:nvPr>
            <p:ph idx="13"/>
          </p:nvPr>
        </p:nvSpPr>
        <p:spPr/>
        <p:txBody>
          <a:bodyPr>
            <a:normAutofit lnSpcReduction="10000"/>
          </a:bodyPr>
          <a:lstStyle/>
          <a:p>
            <a:r>
              <a:rPr lang="en-US" i="1" dirty="0"/>
              <a:t>(</a:t>
            </a:r>
            <a:r>
              <a:rPr lang="en-US" i="1" dirty="0" err="1"/>
              <a:t>i</a:t>
            </a:r>
            <a:r>
              <a:rPr lang="en-US" i="1" dirty="0"/>
              <a:t>) “What recommendations are suggested to ensure increased future sales?”</a:t>
            </a:r>
          </a:p>
          <a:p>
            <a:endParaRPr lang="en-US" dirty="0"/>
          </a:p>
          <a:p>
            <a:pPr marL="457200" indent="-457200">
              <a:buFont typeface="Arial" panose="020B0604020202020204" pitchFamily="34" charset="0"/>
              <a:buChar char="•"/>
            </a:pPr>
            <a:r>
              <a:rPr lang="en-US" dirty="0"/>
              <a:t>Target marketing communications to customers who have a historically higher conversion rate, number and value of purchases.</a:t>
            </a:r>
          </a:p>
          <a:p>
            <a:pPr marL="457200" indent="-457200">
              <a:buFont typeface="Arial" panose="020B0604020202020204" pitchFamily="34" charset="0"/>
              <a:buChar char="•"/>
            </a:pPr>
            <a:r>
              <a:rPr lang="en-US" dirty="0"/>
              <a:t>Current subscriptions automatically expire; consider automatically re-purchasing subscriptions at expiration.</a:t>
            </a:r>
          </a:p>
          <a:p>
            <a:pPr marL="457200" indent="-457200">
              <a:buFont typeface="Arial" panose="020B0604020202020204" pitchFamily="34" charset="0"/>
              <a:buChar char="•"/>
            </a:pPr>
            <a:endParaRPr lang="en-US" dirty="0"/>
          </a:p>
        </p:txBody>
      </p:sp>
      <p:sp>
        <p:nvSpPr>
          <p:cNvPr id="3" name="Title 2">
            <a:extLst>
              <a:ext uri="{FF2B5EF4-FFF2-40B4-BE49-F238E27FC236}">
                <a16:creationId xmlns:a16="http://schemas.microsoft.com/office/drawing/2014/main" id="{85470A73-DDBC-DF4B-9B9F-9D6664B56EA3}"/>
              </a:ext>
            </a:extLst>
          </p:cNvPr>
          <p:cNvSpPr>
            <a:spLocks noGrp="1"/>
          </p:cNvSpPr>
          <p:nvPr>
            <p:ph type="title"/>
          </p:nvPr>
        </p:nvSpPr>
        <p:spPr/>
        <p:txBody>
          <a:bodyPr>
            <a:normAutofit/>
          </a:bodyPr>
          <a:lstStyle/>
          <a:p>
            <a:r>
              <a:rPr lang="en-US" dirty="0"/>
              <a:t>Discussions &amp; Key Conclusions</a:t>
            </a:r>
          </a:p>
        </p:txBody>
      </p:sp>
    </p:spTree>
    <p:extLst>
      <p:ext uri="{BB962C8B-B14F-4D97-AF65-F5344CB8AC3E}">
        <p14:creationId xmlns:p14="http://schemas.microsoft.com/office/powerpoint/2010/main" val="42219403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1EE026CD-6148-7044-BDE5-31B8863A5616}"/>
              </a:ext>
            </a:extLst>
          </p:cNvPr>
          <p:cNvSpPr>
            <a:spLocks noGrp="1"/>
          </p:cNvSpPr>
          <p:nvPr>
            <p:ph idx="13"/>
          </p:nvPr>
        </p:nvSpPr>
        <p:spPr/>
        <p:txBody>
          <a:bodyPr>
            <a:normAutofit/>
          </a:bodyPr>
          <a:lstStyle/>
          <a:p>
            <a:endParaRPr lang="en-US" sz="4400" dirty="0"/>
          </a:p>
          <a:p>
            <a:pPr algn="ctr"/>
            <a:r>
              <a:rPr lang="en-US" sz="4400" dirty="0"/>
              <a:t>Q &amp; A</a:t>
            </a:r>
          </a:p>
        </p:txBody>
      </p:sp>
      <p:sp>
        <p:nvSpPr>
          <p:cNvPr id="3" name="Title 2">
            <a:extLst>
              <a:ext uri="{FF2B5EF4-FFF2-40B4-BE49-F238E27FC236}">
                <a16:creationId xmlns:a16="http://schemas.microsoft.com/office/drawing/2014/main" id="{85470A73-DDBC-DF4B-9B9F-9D6664B56EA3}"/>
              </a:ext>
            </a:extLst>
          </p:cNvPr>
          <p:cNvSpPr>
            <a:spLocks noGrp="1"/>
          </p:cNvSpPr>
          <p:nvPr>
            <p:ph type="title"/>
          </p:nvPr>
        </p:nvSpPr>
        <p:spPr/>
        <p:txBody>
          <a:bodyPr>
            <a:normAutofit/>
          </a:bodyPr>
          <a:lstStyle/>
          <a:p>
            <a:r>
              <a:rPr lang="en-US" dirty="0"/>
              <a:t>Questions?</a:t>
            </a:r>
          </a:p>
        </p:txBody>
      </p:sp>
    </p:spTree>
    <p:extLst>
      <p:ext uri="{BB962C8B-B14F-4D97-AF65-F5344CB8AC3E}">
        <p14:creationId xmlns:p14="http://schemas.microsoft.com/office/powerpoint/2010/main" val="21639715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1EE026CD-6148-7044-BDE5-31B8863A5616}"/>
              </a:ext>
            </a:extLst>
          </p:cNvPr>
          <p:cNvSpPr>
            <a:spLocks noGrp="1"/>
          </p:cNvSpPr>
          <p:nvPr>
            <p:ph idx="13"/>
          </p:nvPr>
        </p:nvSpPr>
        <p:spPr/>
        <p:txBody>
          <a:bodyPr>
            <a:normAutofit/>
          </a:bodyPr>
          <a:lstStyle/>
          <a:p>
            <a:r>
              <a:rPr lang="en-US" i="1" dirty="0"/>
              <a:t>Motivation</a:t>
            </a:r>
          </a:p>
          <a:p>
            <a:pPr marL="457200" indent="-457200">
              <a:buFont typeface="Arial" panose="020B0604020202020204" pitchFamily="34" charset="0"/>
              <a:buChar char="•"/>
            </a:pPr>
            <a:r>
              <a:rPr lang="en-US" dirty="0"/>
              <a:t>Opportunity to provide data analysis for a sales scenario.</a:t>
            </a:r>
          </a:p>
          <a:p>
            <a:endParaRPr lang="en-US" i="1" dirty="0"/>
          </a:p>
          <a:p>
            <a:r>
              <a:rPr lang="en-US" i="1" dirty="0"/>
              <a:t>Hypothesis</a:t>
            </a:r>
          </a:p>
          <a:p>
            <a:pPr marL="457200" indent="-457200">
              <a:buFont typeface="Arial" panose="020B0604020202020204" pitchFamily="34" charset="0"/>
              <a:buChar char="•"/>
            </a:pPr>
            <a:r>
              <a:rPr lang="en-US" dirty="0"/>
              <a:t>A thorough data analysis has the ability to identify factors associated with high levels of sales and conversions, as well as provide projections of future income.</a:t>
            </a:r>
          </a:p>
        </p:txBody>
      </p:sp>
      <p:sp>
        <p:nvSpPr>
          <p:cNvPr id="3" name="Title 2">
            <a:extLst>
              <a:ext uri="{FF2B5EF4-FFF2-40B4-BE49-F238E27FC236}">
                <a16:creationId xmlns:a16="http://schemas.microsoft.com/office/drawing/2014/main" id="{85470A73-DDBC-DF4B-9B9F-9D6664B56EA3}"/>
              </a:ext>
            </a:extLst>
          </p:cNvPr>
          <p:cNvSpPr>
            <a:spLocks noGrp="1"/>
          </p:cNvSpPr>
          <p:nvPr>
            <p:ph type="title"/>
          </p:nvPr>
        </p:nvSpPr>
        <p:spPr/>
        <p:txBody>
          <a:bodyPr>
            <a:normAutofit/>
          </a:bodyPr>
          <a:lstStyle/>
          <a:p>
            <a:r>
              <a:rPr lang="en-US" dirty="0"/>
              <a:t>Project Introduction</a:t>
            </a:r>
          </a:p>
        </p:txBody>
      </p:sp>
    </p:spTree>
    <p:extLst>
      <p:ext uri="{BB962C8B-B14F-4D97-AF65-F5344CB8AC3E}">
        <p14:creationId xmlns:p14="http://schemas.microsoft.com/office/powerpoint/2010/main" val="3258336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1EE026CD-6148-7044-BDE5-31B8863A5616}"/>
              </a:ext>
            </a:extLst>
          </p:cNvPr>
          <p:cNvSpPr>
            <a:spLocks noGrp="1"/>
          </p:cNvSpPr>
          <p:nvPr>
            <p:ph idx="13"/>
          </p:nvPr>
        </p:nvSpPr>
        <p:spPr/>
        <p:txBody>
          <a:bodyPr>
            <a:normAutofit/>
          </a:bodyPr>
          <a:lstStyle/>
          <a:p>
            <a:r>
              <a:rPr lang="en-US" i="1" dirty="0"/>
              <a:t>Company Profile</a:t>
            </a:r>
          </a:p>
          <a:p>
            <a:endParaRPr lang="en-US" dirty="0"/>
          </a:p>
          <a:p>
            <a:pPr marL="457200" indent="-457200">
              <a:buFont typeface="Arial" panose="020B0604020202020204" pitchFamily="34" charset="0"/>
              <a:buChar char="•"/>
            </a:pPr>
            <a:r>
              <a:rPr lang="en-US" dirty="0"/>
              <a:t>Provides a subscription-based service.</a:t>
            </a:r>
          </a:p>
          <a:p>
            <a:pPr marL="457200" indent="-457200">
              <a:buFont typeface="Arial" panose="020B0604020202020204" pitchFamily="34" charset="0"/>
              <a:buChar char="•"/>
            </a:pPr>
            <a:r>
              <a:rPr lang="en-US" dirty="0"/>
              <a:t>Provides subscription terms ranging from one month to three years.</a:t>
            </a:r>
          </a:p>
          <a:p>
            <a:pPr marL="457200" indent="-457200">
              <a:buFont typeface="Arial" panose="020B0604020202020204" pitchFamily="34" charset="0"/>
              <a:buChar char="•"/>
            </a:pPr>
            <a:r>
              <a:rPr lang="en-US" dirty="0"/>
              <a:t>Has recently experienced an uptick in sales due to pandemic-related factors.</a:t>
            </a:r>
          </a:p>
        </p:txBody>
      </p:sp>
      <p:sp>
        <p:nvSpPr>
          <p:cNvPr id="3" name="Title 2">
            <a:extLst>
              <a:ext uri="{FF2B5EF4-FFF2-40B4-BE49-F238E27FC236}">
                <a16:creationId xmlns:a16="http://schemas.microsoft.com/office/drawing/2014/main" id="{85470A73-DDBC-DF4B-9B9F-9D6664B56EA3}"/>
              </a:ext>
            </a:extLst>
          </p:cNvPr>
          <p:cNvSpPr>
            <a:spLocks noGrp="1"/>
          </p:cNvSpPr>
          <p:nvPr>
            <p:ph type="title"/>
          </p:nvPr>
        </p:nvSpPr>
        <p:spPr/>
        <p:txBody>
          <a:bodyPr>
            <a:normAutofit/>
          </a:bodyPr>
          <a:lstStyle/>
          <a:p>
            <a:r>
              <a:rPr lang="en-US" dirty="0"/>
              <a:t>Project Introduction</a:t>
            </a:r>
          </a:p>
        </p:txBody>
      </p:sp>
    </p:spTree>
    <p:extLst>
      <p:ext uri="{BB962C8B-B14F-4D97-AF65-F5344CB8AC3E}">
        <p14:creationId xmlns:p14="http://schemas.microsoft.com/office/powerpoint/2010/main" val="3987234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1EE026CD-6148-7044-BDE5-31B8863A5616}"/>
              </a:ext>
            </a:extLst>
          </p:cNvPr>
          <p:cNvSpPr>
            <a:spLocks noGrp="1"/>
          </p:cNvSpPr>
          <p:nvPr>
            <p:ph idx="13"/>
          </p:nvPr>
        </p:nvSpPr>
        <p:spPr>
          <a:xfrm>
            <a:off x="838200" y="1557867"/>
            <a:ext cx="10515600" cy="3742266"/>
          </a:xfrm>
        </p:spPr>
        <p:txBody>
          <a:bodyPr>
            <a:normAutofit fontScale="55000" lnSpcReduction="20000"/>
          </a:bodyPr>
          <a:lstStyle/>
          <a:p>
            <a:r>
              <a:rPr lang="en-US" i="1" dirty="0"/>
              <a:t>Key Questions</a:t>
            </a:r>
          </a:p>
          <a:p>
            <a:endParaRPr lang="en-US" dirty="0"/>
          </a:p>
          <a:p>
            <a:r>
              <a:rPr lang="en-US" dirty="0"/>
              <a:t>(a) "What trends and patterns can be identified from the data?"</a:t>
            </a:r>
          </a:p>
          <a:p>
            <a:r>
              <a:rPr lang="en-US" dirty="0"/>
              <a:t>(b) “What aspects of compliance and due diligence are in place to protect disruption of business?”</a:t>
            </a:r>
          </a:p>
          <a:p>
            <a:r>
              <a:rPr lang="en-US" dirty="0"/>
              <a:t>(c) “Is the company targeting the highest-responding customers?”</a:t>
            </a:r>
          </a:p>
          <a:p>
            <a:r>
              <a:rPr lang="en-US" dirty="0"/>
              <a:t>(d) “What unforeseeable factors are likely to affect future sales?”</a:t>
            </a:r>
          </a:p>
          <a:p>
            <a:r>
              <a:rPr lang="en-US" dirty="0"/>
              <a:t>(e) “What market penetration does the company have into potential customers?”</a:t>
            </a:r>
          </a:p>
          <a:p>
            <a:r>
              <a:rPr lang="en-US" dirty="0"/>
              <a:t>(f) “What market penetration does the company have regionally?”</a:t>
            </a:r>
          </a:p>
          <a:p>
            <a:r>
              <a:rPr lang="en-US" dirty="0"/>
              <a:t>(g) “How are the highest paying and highest responding customers identified and classified?”</a:t>
            </a:r>
          </a:p>
          <a:p>
            <a:r>
              <a:rPr lang="en-US" dirty="0"/>
              <a:t>(h) “What lessons have been learned during the analysis?”</a:t>
            </a:r>
          </a:p>
          <a:p>
            <a:r>
              <a:rPr lang="en-US" dirty="0"/>
              <a:t>(</a:t>
            </a:r>
            <a:r>
              <a:rPr lang="en-US" dirty="0" err="1"/>
              <a:t>i</a:t>
            </a:r>
            <a:r>
              <a:rPr lang="en-US" dirty="0"/>
              <a:t>) “What recommendations are suggested to ensure increased future sales?”</a:t>
            </a:r>
          </a:p>
          <a:p>
            <a:r>
              <a:rPr lang="en-US" dirty="0"/>
              <a:t>(j) “What is a likely projected range of future sales?”</a:t>
            </a:r>
          </a:p>
        </p:txBody>
      </p:sp>
      <p:sp>
        <p:nvSpPr>
          <p:cNvPr id="3" name="Title 2">
            <a:extLst>
              <a:ext uri="{FF2B5EF4-FFF2-40B4-BE49-F238E27FC236}">
                <a16:creationId xmlns:a16="http://schemas.microsoft.com/office/drawing/2014/main" id="{85470A73-DDBC-DF4B-9B9F-9D6664B56EA3}"/>
              </a:ext>
            </a:extLst>
          </p:cNvPr>
          <p:cNvSpPr>
            <a:spLocks noGrp="1"/>
          </p:cNvSpPr>
          <p:nvPr>
            <p:ph type="title"/>
          </p:nvPr>
        </p:nvSpPr>
        <p:spPr/>
        <p:txBody>
          <a:bodyPr>
            <a:normAutofit/>
          </a:bodyPr>
          <a:lstStyle/>
          <a:p>
            <a:r>
              <a:rPr lang="en-US" dirty="0"/>
              <a:t>Project Introduction</a:t>
            </a:r>
          </a:p>
        </p:txBody>
      </p:sp>
    </p:spTree>
    <p:extLst>
      <p:ext uri="{BB962C8B-B14F-4D97-AF65-F5344CB8AC3E}">
        <p14:creationId xmlns:p14="http://schemas.microsoft.com/office/powerpoint/2010/main" val="2696504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1EE026CD-6148-7044-BDE5-31B8863A5616}"/>
              </a:ext>
            </a:extLst>
          </p:cNvPr>
          <p:cNvSpPr>
            <a:spLocks noGrp="1"/>
          </p:cNvSpPr>
          <p:nvPr>
            <p:ph idx="13"/>
          </p:nvPr>
        </p:nvSpPr>
        <p:spPr>
          <a:xfrm>
            <a:off x="838200" y="1825625"/>
            <a:ext cx="5548086" cy="3474508"/>
          </a:xfrm>
        </p:spPr>
        <p:txBody>
          <a:bodyPr>
            <a:normAutofit/>
          </a:bodyPr>
          <a:lstStyle/>
          <a:p>
            <a:r>
              <a:rPr lang="en-US" i="1" dirty="0"/>
              <a:t>Deliverables</a:t>
            </a:r>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r>
              <a:rPr lang="en-US" dirty="0"/>
              <a:t>Project Proposal &amp; Work Plan</a:t>
            </a:r>
          </a:p>
          <a:p>
            <a:pPr marL="457200" indent="-457200">
              <a:buFont typeface="Arial" panose="020B0604020202020204" pitchFamily="34" charset="0"/>
              <a:buChar char="•"/>
            </a:pPr>
            <a:r>
              <a:rPr lang="en-US" dirty="0"/>
              <a:t>ReadMe File</a:t>
            </a:r>
          </a:p>
          <a:p>
            <a:pPr marL="457200" indent="-457200">
              <a:buFont typeface="Arial" panose="020B0604020202020204" pitchFamily="34" charset="0"/>
              <a:buChar char="•"/>
            </a:pPr>
            <a:r>
              <a:rPr lang="en-US" dirty="0"/>
              <a:t>Presentation</a:t>
            </a:r>
          </a:p>
          <a:p>
            <a:pPr marL="457200" indent="-457200">
              <a:buFont typeface="Arial" panose="020B0604020202020204" pitchFamily="34" charset="0"/>
              <a:buChar char="•"/>
            </a:pPr>
            <a:r>
              <a:rPr lang="en-US" dirty="0"/>
              <a:t>Dashboard</a:t>
            </a:r>
          </a:p>
        </p:txBody>
      </p:sp>
      <p:sp>
        <p:nvSpPr>
          <p:cNvPr id="3" name="Title 2">
            <a:extLst>
              <a:ext uri="{FF2B5EF4-FFF2-40B4-BE49-F238E27FC236}">
                <a16:creationId xmlns:a16="http://schemas.microsoft.com/office/drawing/2014/main" id="{85470A73-DDBC-DF4B-9B9F-9D6664B56EA3}"/>
              </a:ext>
            </a:extLst>
          </p:cNvPr>
          <p:cNvSpPr>
            <a:spLocks noGrp="1"/>
          </p:cNvSpPr>
          <p:nvPr>
            <p:ph type="title"/>
          </p:nvPr>
        </p:nvSpPr>
        <p:spPr/>
        <p:txBody>
          <a:bodyPr>
            <a:normAutofit/>
          </a:bodyPr>
          <a:lstStyle/>
          <a:p>
            <a:r>
              <a:rPr lang="en-US" dirty="0"/>
              <a:t>Project Introduction</a:t>
            </a:r>
          </a:p>
        </p:txBody>
      </p:sp>
      <p:pic>
        <p:nvPicPr>
          <p:cNvPr id="2" name="Picture 1">
            <a:extLst>
              <a:ext uri="{FF2B5EF4-FFF2-40B4-BE49-F238E27FC236}">
                <a16:creationId xmlns:a16="http://schemas.microsoft.com/office/drawing/2014/main" id="{8C862CB4-851A-46EB-8A2D-64848784829B}"/>
              </a:ext>
            </a:extLst>
          </p:cNvPr>
          <p:cNvPicPr>
            <a:picLocks noChangeAspect="1"/>
          </p:cNvPicPr>
          <p:nvPr/>
        </p:nvPicPr>
        <p:blipFill>
          <a:blip r:embed="rId3"/>
          <a:stretch>
            <a:fillRect/>
          </a:stretch>
        </p:blipFill>
        <p:spPr>
          <a:xfrm>
            <a:off x="6241142" y="1557867"/>
            <a:ext cx="5685808" cy="3429000"/>
          </a:xfrm>
          <a:prstGeom prst="rect">
            <a:avLst/>
          </a:prstGeom>
        </p:spPr>
      </p:pic>
    </p:spTree>
    <p:extLst>
      <p:ext uri="{BB962C8B-B14F-4D97-AF65-F5344CB8AC3E}">
        <p14:creationId xmlns:p14="http://schemas.microsoft.com/office/powerpoint/2010/main" val="22249365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1EE026CD-6148-7044-BDE5-31B8863A5616}"/>
              </a:ext>
            </a:extLst>
          </p:cNvPr>
          <p:cNvSpPr>
            <a:spLocks noGrp="1"/>
          </p:cNvSpPr>
          <p:nvPr>
            <p:ph idx="13"/>
          </p:nvPr>
        </p:nvSpPr>
        <p:spPr/>
        <p:txBody>
          <a:bodyPr>
            <a:normAutofit/>
          </a:bodyPr>
          <a:lstStyle/>
          <a:p>
            <a:r>
              <a:rPr lang="en-US" i="1" dirty="0"/>
              <a:t>Solution Approach</a:t>
            </a:r>
          </a:p>
          <a:p>
            <a:endParaRPr lang="en-US" i="1" dirty="0"/>
          </a:p>
          <a:p>
            <a:pPr marL="514350" indent="-514350">
              <a:buFont typeface="+mj-lt"/>
              <a:buAutoNum type="arabicPeriod"/>
            </a:pPr>
            <a:r>
              <a:rPr lang="en-US" dirty="0"/>
              <a:t>Identified key questions and prepared a Work Plan.</a:t>
            </a:r>
          </a:p>
          <a:p>
            <a:pPr marL="514350" indent="-514350">
              <a:buFont typeface="+mj-lt"/>
              <a:buAutoNum type="arabicPeriod"/>
            </a:pPr>
            <a:r>
              <a:rPr lang="en-US" dirty="0"/>
              <a:t>Obtained data from the customer.</a:t>
            </a:r>
          </a:p>
          <a:p>
            <a:pPr marL="514350" indent="-514350">
              <a:buFont typeface="+mj-lt"/>
              <a:buAutoNum type="arabicPeriod"/>
            </a:pPr>
            <a:r>
              <a:rPr lang="en-US" dirty="0"/>
              <a:t>Accomplished work through team discussions, individual contributions, pair programming.</a:t>
            </a:r>
          </a:p>
        </p:txBody>
      </p:sp>
      <p:sp>
        <p:nvSpPr>
          <p:cNvPr id="3" name="Title 2">
            <a:extLst>
              <a:ext uri="{FF2B5EF4-FFF2-40B4-BE49-F238E27FC236}">
                <a16:creationId xmlns:a16="http://schemas.microsoft.com/office/drawing/2014/main" id="{85470A73-DDBC-DF4B-9B9F-9D6664B56EA3}"/>
              </a:ext>
            </a:extLst>
          </p:cNvPr>
          <p:cNvSpPr>
            <a:spLocks noGrp="1"/>
          </p:cNvSpPr>
          <p:nvPr>
            <p:ph type="title"/>
          </p:nvPr>
        </p:nvSpPr>
        <p:spPr/>
        <p:txBody>
          <a:bodyPr>
            <a:normAutofit/>
          </a:bodyPr>
          <a:lstStyle/>
          <a:p>
            <a:r>
              <a:rPr lang="en-US" dirty="0"/>
              <a:t>Project Introduction</a:t>
            </a:r>
          </a:p>
        </p:txBody>
      </p:sp>
    </p:spTree>
    <p:extLst>
      <p:ext uri="{BB962C8B-B14F-4D97-AF65-F5344CB8AC3E}">
        <p14:creationId xmlns:p14="http://schemas.microsoft.com/office/powerpoint/2010/main" val="10428749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1EE026CD-6148-7044-BDE5-31B8863A5616}"/>
              </a:ext>
            </a:extLst>
          </p:cNvPr>
          <p:cNvSpPr>
            <a:spLocks noGrp="1"/>
          </p:cNvSpPr>
          <p:nvPr>
            <p:ph idx="13"/>
          </p:nvPr>
        </p:nvSpPr>
        <p:spPr/>
        <p:txBody>
          <a:bodyPr>
            <a:normAutofit/>
          </a:bodyPr>
          <a:lstStyle/>
          <a:p>
            <a:pPr marL="457200" indent="-457200">
              <a:buFont typeface="Arial" panose="020B0604020202020204" pitchFamily="34" charset="0"/>
              <a:buChar char="•"/>
            </a:pPr>
            <a:r>
              <a:rPr lang="en-US" dirty="0"/>
              <a:t>Raw data sourced and collected into Resources/Raw repository directory.</a:t>
            </a:r>
          </a:p>
          <a:p>
            <a:pPr marL="457200" indent="-457200">
              <a:buFont typeface="Arial" panose="020B0604020202020204" pitchFamily="34" charset="0"/>
              <a:buChar char="•"/>
            </a:pPr>
            <a:r>
              <a:rPr lang="en-US" dirty="0"/>
              <a:t>Raw files exported to .csv in the Raw directory.</a:t>
            </a:r>
          </a:p>
        </p:txBody>
      </p:sp>
      <p:sp>
        <p:nvSpPr>
          <p:cNvPr id="3" name="Title 2">
            <a:extLst>
              <a:ext uri="{FF2B5EF4-FFF2-40B4-BE49-F238E27FC236}">
                <a16:creationId xmlns:a16="http://schemas.microsoft.com/office/drawing/2014/main" id="{85470A73-DDBC-DF4B-9B9F-9D6664B56EA3}"/>
              </a:ext>
            </a:extLst>
          </p:cNvPr>
          <p:cNvSpPr>
            <a:spLocks noGrp="1"/>
          </p:cNvSpPr>
          <p:nvPr>
            <p:ph type="title"/>
          </p:nvPr>
        </p:nvSpPr>
        <p:spPr/>
        <p:txBody>
          <a:bodyPr/>
          <a:lstStyle/>
          <a:p>
            <a:pPr marL="457200" indent="-457200"/>
            <a:r>
              <a:rPr lang="en-US" dirty="0"/>
              <a:t>Data &amp; Resources Gathering</a:t>
            </a:r>
          </a:p>
        </p:txBody>
      </p:sp>
    </p:spTree>
    <p:extLst>
      <p:ext uri="{BB962C8B-B14F-4D97-AF65-F5344CB8AC3E}">
        <p14:creationId xmlns:p14="http://schemas.microsoft.com/office/powerpoint/2010/main" val="40347002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1EE026CD-6148-7044-BDE5-31B8863A5616}"/>
              </a:ext>
            </a:extLst>
          </p:cNvPr>
          <p:cNvSpPr>
            <a:spLocks noGrp="1"/>
          </p:cNvSpPr>
          <p:nvPr>
            <p:ph idx="13"/>
          </p:nvPr>
        </p:nvSpPr>
        <p:spPr>
          <a:xfrm>
            <a:off x="838200" y="1557867"/>
            <a:ext cx="7553632" cy="3742266"/>
          </a:xfrm>
        </p:spPr>
        <p:txBody>
          <a:bodyPr>
            <a:normAutofit fontScale="62500" lnSpcReduction="20000"/>
          </a:bodyPr>
          <a:lstStyle/>
          <a:p>
            <a:r>
              <a:rPr lang="en-US" i="1" dirty="0"/>
              <a:t>Technologies</a:t>
            </a:r>
          </a:p>
          <a:p>
            <a:endParaRPr lang="en-US" dirty="0"/>
          </a:p>
          <a:p>
            <a:r>
              <a:rPr lang="en-US" dirty="0"/>
              <a:t>Python was used inside </a:t>
            </a:r>
            <a:r>
              <a:rPr lang="en-US" dirty="0" err="1"/>
              <a:t>Jupyter</a:t>
            </a:r>
            <a:r>
              <a:rPr lang="en-US" dirty="0"/>
              <a:t> Lab notebooks to provide dynamic data analysis.</a:t>
            </a:r>
          </a:p>
          <a:p>
            <a:endParaRPr lang="en-US" dirty="0"/>
          </a:p>
          <a:p>
            <a:r>
              <a:rPr lang="en-US" i="1" dirty="0"/>
              <a:t>File Organization</a:t>
            </a:r>
          </a:p>
          <a:p>
            <a:endParaRPr lang="en-US" dirty="0"/>
          </a:p>
          <a:p>
            <a:pPr marL="457200" indent="-457200">
              <a:buFont typeface="Arial" panose="020B0604020202020204" pitchFamily="34" charset="0"/>
              <a:buChar char="•"/>
            </a:pPr>
            <a:r>
              <a:rPr lang="en-US" dirty="0"/>
              <a:t>Data files placed in Resources.</a:t>
            </a:r>
          </a:p>
          <a:p>
            <a:pPr marL="457200" indent="-457200">
              <a:buFont typeface="Arial" panose="020B0604020202020204" pitchFamily="34" charset="0"/>
              <a:buChar char="•"/>
            </a:pPr>
            <a:r>
              <a:rPr lang="en-US" dirty="0" err="1"/>
              <a:t>Jupyter</a:t>
            </a:r>
            <a:r>
              <a:rPr lang="en-US" dirty="0"/>
              <a:t> notebooks organized by processing stage.</a:t>
            </a:r>
          </a:p>
          <a:p>
            <a:pPr marL="457200" indent="-457200">
              <a:buFont typeface="Arial" panose="020B0604020202020204" pitchFamily="34" charset="0"/>
              <a:buChar char="•"/>
            </a:pPr>
            <a:r>
              <a:rPr lang="en-US" dirty="0"/>
              <a:t>Data shared across notebook collection via binary files containing serialized (pickled) </a:t>
            </a:r>
            <a:r>
              <a:rPr lang="en-US" dirty="0" err="1"/>
              <a:t>DataFrames</a:t>
            </a:r>
            <a:r>
              <a:rPr lang="en-US" dirty="0"/>
              <a:t>.</a:t>
            </a:r>
          </a:p>
          <a:p>
            <a:pPr marL="457200" indent="-457200">
              <a:buFont typeface="Arial" panose="020B0604020202020204" pitchFamily="34" charset="0"/>
              <a:buChar char="•"/>
            </a:pPr>
            <a:r>
              <a:rPr lang="en-US" dirty="0"/>
              <a:t>Tools implemented in shared Python class files.</a:t>
            </a:r>
          </a:p>
        </p:txBody>
      </p:sp>
      <p:sp>
        <p:nvSpPr>
          <p:cNvPr id="3" name="Title 2">
            <a:extLst>
              <a:ext uri="{FF2B5EF4-FFF2-40B4-BE49-F238E27FC236}">
                <a16:creationId xmlns:a16="http://schemas.microsoft.com/office/drawing/2014/main" id="{85470A73-DDBC-DF4B-9B9F-9D6664B56EA3}"/>
              </a:ext>
            </a:extLst>
          </p:cNvPr>
          <p:cNvSpPr>
            <a:spLocks noGrp="1"/>
          </p:cNvSpPr>
          <p:nvPr>
            <p:ph type="title"/>
          </p:nvPr>
        </p:nvSpPr>
        <p:spPr/>
        <p:txBody>
          <a:bodyPr>
            <a:normAutofit/>
          </a:bodyPr>
          <a:lstStyle/>
          <a:p>
            <a:pPr marL="457200" indent="-457200"/>
            <a:r>
              <a:rPr lang="en-US" dirty="0"/>
              <a:t>Data Cleanup &amp; Exploration</a:t>
            </a:r>
          </a:p>
        </p:txBody>
      </p:sp>
      <p:pic>
        <p:nvPicPr>
          <p:cNvPr id="7" name="Picture 6">
            <a:extLst>
              <a:ext uri="{FF2B5EF4-FFF2-40B4-BE49-F238E27FC236}">
                <a16:creationId xmlns:a16="http://schemas.microsoft.com/office/drawing/2014/main" id="{318FA84C-010D-40F0-9C24-59267CD9382C}"/>
              </a:ext>
            </a:extLst>
          </p:cNvPr>
          <p:cNvPicPr>
            <a:picLocks noChangeAspect="1"/>
          </p:cNvPicPr>
          <p:nvPr/>
        </p:nvPicPr>
        <p:blipFill>
          <a:blip r:embed="rId3"/>
          <a:stretch>
            <a:fillRect/>
          </a:stretch>
        </p:blipFill>
        <p:spPr>
          <a:xfrm>
            <a:off x="8391832" y="191728"/>
            <a:ext cx="3526329" cy="5511149"/>
          </a:xfrm>
          <a:prstGeom prst="rect">
            <a:avLst/>
          </a:prstGeom>
        </p:spPr>
      </p:pic>
    </p:spTree>
    <p:extLst>
      <p:ext uri="{BB962C8B-B14F-4D97-AF65-F5344CB8AC3E}">
        <p14:creationId xmlns:p14="http://schemas.microsoft.com/office/powerpoint/2010/main" val="147718141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5411</TotalTime>
  <Words>2321</Words>
  <Application>Microsoft Office PowerPoint</Application>
  <PresentationFormat>Widescreen</PresentationFormat>
  <Paragraphs>289</Paragraphs>
  <Slides>29</Slides>
  <Notes>29</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29</vt:i4>
      </vt:variant>
    </vt:vector>
  </HeadingPairs>
  <TitlesOfParts>
    <vt:vector size="35" baseType="lpstr">
      <vt:lpstr>Arial</vt:lpstr>
      <vt:lpstr>Calibri</vt:lpstr>
      <vt:lpstr>Calibri Light</vt:lpstr>
      <vt:lpstr>Consolas</vt:lpstr>
      <vt:lpstr>Office Theme</vt:lpstr>
      <vt:lpstr>1_Office Theme</vt:lpstr>
      <vt:lpstr>Company Sales Analysis</vt:lpstr>
      <vt:lpstr>Outline</vt:lpstr>
      <vt:lpstr>Project Introduction</vt:lpstr>
      <vt:lpstr>Project Introduction</vt:lpstr>
      <vt:lpstr>Project Introduction</vt:lpstr>
      <vt:lpstr>Project Introduction</vt:lpstr>
      <vt:lpstr>Project Introduction</vt:lpstr>
      <vt:lpstr>Data &amp; Resources Gathering</vt:lpstr>
      <vt:lpstr>Data Cleanup &amp; Exploration</vt:lpstr>
      <vt:lpstr>Data Cleanup &amp; Exploration</vt:lpstr>
      <vt:lpstr>Data Analysis: General Analysis</vt:lpstr>
      <vt:lpstr>Data Analysis: General Analysis</vt:lpstr>
      <vt:lpstr>Data Analysis: General Analysis</vt:lpstr>
      <vt:lpstr>Data Analysis: General Analysis</vt:lpstr>
      <vt:lpstr>Data Analysis: General Analysis</vt:lpstr>
      <vt:lpstr>Data Analysis: Conversion Rate Analysis</vt:lpstr>
      <vt:lpstr>Data Analysis: Conversion Rate Analysis</vt:lpstr>
      <vt:lpstr>Data Analysis: Sales Forecasting Analysis</vt:lpstr>
      <vt:lpstr>Data Analysis: Sales Forecasting Analysis</vt:lpstr>
      <vt:lpstr>Data Analysis: Customer &amp; Market Analysis</vt:lpstr>
      <vt:lpstr>Data Analysis: Customer &amp; Market Analysis</vt:lpstr>
      <vt:lpstr>Data Analysis: Customer &amp; Market Analysis</vt:lpstr>
      <vt:lpstr>Data Analysis: Customer &amp; Market Analysis</vt:lpstr>
      <vt:lpstr>Data Analysis: Customer &amp; Market Analysis</vt:lpstr>
      <vt:lpstr>Data Analysis: Customer &amp; Market Analysis</vt:lpstr>
      <vt:lpstr>Data Analysis: Customer &amp; Market Analysis</vt:lpstr>
      <vt:lpstr>Discussions &amp; Key Conclusions</vt:lpstr>
      <vt:lpstr>Discussions &amp; Key Conclusions</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Healy, Devin Marie</dc:creator>
  <cp:lastModifiedBy>David Gayman</cp:lastModifiedBy>
  <cp:revision>258</cp:revision>
  <cp:lastPrinted>2020-11-14T10:09:34Z</cp:lastPrinted>
  <dcterms:created xsi:type="dcterms:W3CDTF">2020-03-10T16:22:03Z</dcterms:created>
  <dcterms:modified xsi:type="dcterms:W3CDTF">2020-11-18T03:03:25Z</dcterms:modified>
</cp:coreProperties>
</file>